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920958cb6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920958cb6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01d6357eb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01d6357eb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fd0adb5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fd0adb5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651353bd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651353bd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4bb8ef325_3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4bb8ef325_3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651353bd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651353bd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651353bd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651353bd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b5706c0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b5706c0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4bb8ef3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4bb8ef3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5fd0adb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5fd0adb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651353b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651353b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651353bd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651353bd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651353bd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651353bd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4bb8ef32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4bb8ef32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bb8ef325_3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4bb8ef325_3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69950" y="458875"/>
            <a:ext cx="8004300" cy="4225800"/>
          </a:xfrm>
          <a:prstGeom prst="roundRect">
            <a:avLst>
              <a:gd fmla="val 8479" name="adj"/>
            </a:avLst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569950" y="458875"/>
            <a:ext cx="8004300" cy="209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69950" y="2551675"/>
            <a:ext cx="8004000" cy="213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5916275" y="4242300"/>
            <a:ext cx="2046900" cy="2046900"/>
            <a:chOff x="5306675" y="3708900"/>
            <a:chExt cx="2046900" cy="2046900"/>
          </a:xfrm>
        </p:grpSpPr>
        <p:sp>
          <p:nvSpPr>
            <p:cNvPr id="15" name="Google Shape;15;p2"/>
            <p:cNvSpPr/>
            <p:nvPr/>
          </p:nvSpPr>
          <p:spPr>
            <a:xfrm rot="5400000">
              <a:off x="5306675" y="3708900"/>
              <a:ext cx="2046900" cy="2046900"/>
            </a:xfrm>
            <a:prstGeom prst="pie">
              <a:avLst>
                <a:gd fmla="val 5342324" name="adj1"/>
                <a:gd fmla="val 16200000" name="adj2"/>
              </a:avLst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5452375" y="3854500"/>
              <a:ext cx="1755600" cy="1755600"/>
            </a:xfrm>
            <a:prstGeom prst="pie">
              <a:avLst>
                <a:gd fmla="val 5342324" name="adj1"/>
                <a:gd fmla="val 16200000" name="adj2"/>
              </a:avLst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5616450" y="4018325"/>
              <a:ext cx="1427700" cy="1427700"/>
            </a:xfrm>
            <a:prstGeom prst="pie">
              <a:avLst>
                <a:gd fmla="val 5342324" name="adj1"/>
                <a:gd fmla="val 16200000" name="adj2"/>
              </a:avLst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794525" y="4118025"/>
            <a:ext cx="357300" cy="35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149875" y="427375"/>
            <a:ext cx="357300" cy="35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26575" y="382675"/>
            <a:ext cx="1047300" cy="446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1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81" name="Google Shape;81;p11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2" name="Google Shape;8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11"/>
          <p:cNvSpPr txBox="1"/>
          <p:nvPr>
            <p:ph type="title"/>
          </p:nvPr>
        </p:nvSpPr>
        <p:spPr>
          <a:xfrm>
            <a:off x="123075" y="347500"/>
            <a:ext cx="2808000" cy="7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123075" y="1160584"/>
            <a:ext cx="28080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2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88" name="Google Shape;88;p12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" name="Google Shape;89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ln cap="flat" cmpd="sng" w="19050">
            <a:solidFill>
              <a:srgbClr val="007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2100" y="-125"/>
            <a:ext cx="4572000" cy="5143500"/>
          </a:xfrm>
          <a:prstGeom prst="rect">
            <a:avLst/>
          </a:prstGeom>
          <a:solidFill>
            <a:srgbClr val="E2FB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3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95" name="Google Shape;95;p13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6" name="Google Shape;9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4200"/>
              <a:buNone/>
              <a:defRPr sz="4200">
                <a:solidFill>
                  <a:srgbClr val="1F1F1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100"/>
              <a:buNone/>
              <a:defRPr sz="2100">
                <a:solidFill>
                  <a:srgbClr val="00707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4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103" name="Google Shape;103;p14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4" name="Google Shape;104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116900" y="4347125"/>
            <a:ext cx="5998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200"/>
              <a:buNone/>
              <a:defRPr sz="1200">
                <a:solidFill>
                  <a:srgbClr val="007078"/>
                </a:solidFill>
              </a:defRPr>
            </a:lvl1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2000"/>
              <a:buNone/>
              <a:defRPr sz="12000">
                <a:solidFill>
                  <a:srgbClr val="00707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831375" y="458875"/>
            <a:ext cx="1047300" cy="446700"/>
          </a:xfrm>
          <a:prstGeom prst="rect">
            <a:avLst/>
          </a:prstGeom>
          <a:noFill/>
          <a:ln cap="flat" cmpd="sng" w="19050">
            <a:solidFill>
              <a:srgbClr val="007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983775" y="611275"/>
            <a:ext cx="1047300" cy="446700"/>
          </a:xfrm>
          <a:prstGeom prst="rect">
            <a:avLst/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790975" y="2236425"/>
            <a:ext cx="357300" cy="357300"/>
          </a:xfrm>
          <a:prstGeom prst="ellipse">
            <a:avLst/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7422625" y="611275"/>
            <a:ext cx="357300" cy="357300"/>
          </a:xfrm>
          <a:prstGeom prst="ellipse">
            <a:avLst/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7950650" y="2948150"/>
            <a:ext cx="357300" cy="357300"/>
          </a:xfrm>
          <a:prstGeom prst="ellipse">
            <a:avLst/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7296050" y="843175"/>
            <a:ext cx="1047300" cy="446700"/>
          </a:xfrm>
          <a:prstGeom prst="rect">
            <a:avLst/>
          </a:prstGeom>
          <a:noFill/>
          <a:ln cap="flat" cmpd="sng" w="19050">
            <a:solidFill>
              <a:srgbClr val="007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11700" y="1902761"/>
            <a:ext cx="8520600" cy="15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1836750" y="1902761"/>
            <a:ext cx="5470500" cy="0"/>
          </a:xfrm>
          <a:prstGeom prst="straightConnector1">
            <a:avLst/>
          </a:prstGeom>
          <a:noFill/>
          <a:ln cap="flat" cmpd="sng" w="19050">
            <a:solidFill>
              <a:srgbClr val="00707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27" name="Google Shape;27;p4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" name="Google Shape;2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62300" y="859600"/>
            <a:ext cx="88194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header">
  <p:cSld name="TITLE_AND_BOD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34" name="Google Shape;34;p5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" name="Google Shape;35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62300" y="1218650"/>
            <a:ext cx="88194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5"/>
          <p:cNvSpPr txBox="1"/>
          <p:nvPr>
            <p:ph idx="2" type="subTitle"/>
          </p:nvPr>
        </p:nvSpPr>
        <p:spPr>
          <a:xfrm>
            <a:off x="162300" y="724850"/>
            <a:ext cx="8819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42" name="Google Shape;42;p6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" name="Google Shape;43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6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162300" y="859600"/>
            <a:ext cx="41814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800350" y="859600"/>
            <a:ext cx="41814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right column">
  <p:cSld name="TITLE_AND_TWO_COLUMNS_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7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50" name="Google Shape;50;p7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" name="Google Shape;51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4800350" y="859600"/>
            <a:ext cx="41814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with headers">
  <p:cSld name="TITLE_AND_TWO_COLUMNS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57" name="Google Shape;57;p8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" name="Google Shape;58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8"/>
          <p:cNvSpPr txBox="1"/>
          <p:nvPr>
            <p:ph idx="1" type="subTitle"/>
          </p:nvPr>
        </p:nvSpPr>
        <p:spPr>
          <a:xfrm>
            <a:off x="162300" y="724850"/>
            <a:ext cx="4181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2" type="subTitle"/>
          </p:nvPr>
        </p:nvSpPr>
        <p:spPr>
          <a:xfrm>
            <a:off x="4800350" y="724850"/>
            <a:ext cx="4181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3" type="body"/>
          </p:nvPr>
        </p:nvSpPr>
        <p:spPr>
          <a:xfrm>
            <a:off x="162300" y="1218650"/>
            <a:ext cx="41814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4" type="body"/>
          </p:nvPr>
        </p:nvSpPr>
        <p:spPr>
          <a:xfrm>
            <a:off x="4800350" y="1218650"/>
            <a:ext cx="41814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right column with headers">
  <p:cSld name="TITLE_AND_TWO_COLUMNS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9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67" name="Google Shape;67;p9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>
            <a:off x="4800350" y="724850"/>
            <a:ext cx="4181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4800350" y="1218650"/>
            <a:ext cx="41814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75" name="Google Shape;75;p10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6" name="Google Shape;7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0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62300" y="859600"/>
            <a:ext cx="8819400" cy="3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 sz="1800">
                <a:solidFill>
                  <a:srgbClr val="1F1F1F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</a:defRPr>
            </a:lvl1pPr>
            <a:lvl2pPr lvl="1" algn="r">
              <a:buNone/>
              <a:defRPr sz="1300">
                <a:solidFill>
                  <a:srgbClr val="FFFFFF"/>
                </a:solidFill>
              </a:defRPr>
            </a:lvl2pPr>
            <a:lvl3pPr lvl="2" algn="r">
              <a:buNone/>
              <a:defRPr sz="1300">
                <a:solidFill>
                  <a:srgbClr val="FFFFFF"/>
                </a:solidFill>
              </a:defRPr>
            </a:lvl3pPr>
            <a:lvl4pPr lvl="3" algn="r">
              <a:buNone/>
              <a:defRPr sz="1300">
                <a:solidFill>
                  <a:srgbClr val="FFFFFF"/>
                </a:solidFill>
              </a:defRPr>
            </a:lvl4pPr>
            <a:lvl5pPr lvl="4" algn="r">
              <a:buNone/>
              <a:defRPr sz="1300">
                <a:solidFill>
                  <a:srgbClr val="FFFFFF"/>
                </a:solidFill>
              </a:defRPr>
            </a:lvl5pPr>
            <a:lvl6pPr lvl="5" algn="r">
              <a:buNone/>
              <a:defRPr sz="1300">
                <a:solidFill>
                  <a:srgbClr val="FFFFFF"/>
                </a:solidFill>
              </a:defRPr>
            </a:lvl6pPr>
            <a:lvl7pPr lvl="6" algn="r">
              <a:buNone/>
              <a:defRPr sz="1300">
                <a:solidFill>
                  <a:srgbClr val="FFFFFF"/>
                </a:solidFill>
              </a:defRPr>
            </a:lvl7pPr>
            <a:lvl8pPr lvl="7" algn="r">
              <a:buNone/>
              <a:defRPr sz="1300">
                <a:solidFill>
                  <a:srgbClr val="FFFFFF"/>
                </a:solidFill>
              </a:defRPr>
            </a:lvl8pPr>
            <a:lvl9pPr lvl="8" algn="r">
              <a:buNone/>
              <a:defRPr sz="13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nzF9I2j1fpkRR4G9kE9CuVvlZQlCKJA3/view" TargetMode="External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XXrr-epY-NrPxoh3ubZBqIr3DOtFghdP/view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ctrTitle"/>
          </p:nvPr>
        </p:nvSpPr>
        <p:spPr>
          <a:xfrm>
            <a:off x="569950" y="458875"/>
            <a:ext cx="8004300" cy="20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 Jobs</a:t>
            </a:r>
            <a:endParaRPr/>
          </a:p>
        </p:txBody>
      </p:sp>
      <p:sp>
        <p:nvSpPr>
          <p:cNvPr id="124" name="Google Shape;124;p17"/>
          <p:cNvSpPr txBox="1"/>
          <p:nvPr>
            <p:ph idx="1" type="subTitle"/>
          </p:nvPr>
        </p:nvSpPr>
        <p:spPr>
          <a:xfrm>
            <a:off x="569950" y="2551675"/>
            <a:ext cx="8004000" cy="21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ab 2 Images</a:t>
            </a:r>
            <a:endParaRPr/>
          </a:p>
        </p:txBody>
      </p:sp>
      <p:sp>
        <p:nvSpPr>
          <p:cNvPr id="125" name="Google Shape;125;p17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Base Drivetrain</a:t>
            </a:r>
            <a:endParaRPr/>
          </a:p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3">
            <a:alphaModFix/>
          </a:blip>
          <a:srcRect b="0" l="2945" r="2936" t="0"/>
          <a:stretch/>
        </p:blipFill>
        <p:spPr>
          <a:xfrm>
            <a:off x="2138526" y="616375"/>
            <a:ext cx="5138475" cy="41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in Reverse</a:t>
            </a:r>
            <a:endParaRPr/>
          </a:p>
        </p:txBody>
      </p:sp>
      <p:sp>
        <p:nvSpPr>
          <p:cNvPr id="213" name="Google Shape;213;p27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27" title="Robot Jobs L2-PP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250" y="680900"/>
            <a:ext cx="7313510" cy="41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the parameter (reverse)</a:t>
            </a:r>
            <a:endParaRPr/>
          </a:p>
        </p:txBody>
      </p:sp>
      <p:sp>
        <p:nvSpPr>
          <p:cNvPr id="220" name="Google Shape;220;p28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" name="Google Shape;2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500" y="819250"/>
            <a:ext cx="5620149" cy="38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150mm</a:t>
            </a:r>
            <a:endParaRPr/>
          </a:p>
        </p:txBody>
      </p:sp>
      <p:sp>
        <p:nvSpPr>
          <p:cNvPr id="227" name="Google Shape;227;p29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29"/>
          <p:cNvSpPr txBox="1"/>
          <p:nvPr/>
        </p:nvSpPr>
        <p:spPr>
          <a:xfrm>
            <a:off x="7542825" y="2838850"/>
            <a:ext cx="991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150 mm</a:t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 rot="5400000">
            <a:off x="6757575" y="2891900"/>
            <a:ext cx="1178400" cy="433500"/>
          </a:xfrm>
          <a:prstGeom prst="rightArrow">
            <a:avLst>
              <a:gd fmla="val 50000" name="adj1"/>
              <a:gd fmla="val 89220" name="adj2"/>
            </a:avLst>
          </a:prstGeom>
          <a:solidFill>
            <a:srgbClr val="FF0000"/>
          </a:solidFill>
          <a:ln>
            <a:noFill/>
          </a:ln>
          <a:effectLst>
            <a:outerShdw blurRad="42863" rotWithShape="0" algn="bl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29"/>
          <p:cNvPicPr preferRelativeResize="0"/>
          <p:nvPr/>
        </p:nvPicPr>
        <p:blipFill rotWithShape="1">
          <a:blip r:embed="rId3">
            <a:alphaModFix/>
          </a:blip>
          <a:srcRect b="6006" l="0" r="0" t="0"/>
          <a:stretch/>
        </p:blipFill>
        <p:spPr>
          <a:xfrm>
            <a:off x="220700" y="1143150"/>
            <a:ext cx="5958098" cy="200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 rotWithShape="1">
          <a:blip r:embed="rId4">
            <a:alphaModFix/>
          </a:blip>
          <a:srcRect b="0" l="2061" r="2070" t="0"/>
          <a:stretch/>
        </p:blipFill>
        <p:spPr>
          <a:xfrm>
            <a:off x="6271087" y="778025"/>
            <a:ext cx="2151367" cy="168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and Reverse</a:t>
            </a:r>
            <a:endParaRPr/>
          </a:p>
        </p:txBody>
      </p:sp>
      <p:sp>
        <p:nvSpPr>
          <p:cNvPr id="237" name="Google Shape;237;p30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7250"/>
            <a:ext cx="8839202" cy="240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3538"/>
            <a:ext cx="9144000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/>
          <p:nvPr/>
        </p:nvSpPr>
        <p:spPr>
          <a:xfrm>
            <a:off x="2419163" y="646125"/>
            <a:ext cx="4251204" cy="1986228"/>
          </a:xfrm>
          <a:prstGeom prst="cloud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1"/>
          <p:cNvSpPr/>
          <p:nvPr/>
        </p:nvSpPr>
        <p:spPr>
          <a:xfrm>
            <a:off x="1355700" y="226920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1"/>
          <p:cNvSpPr/>
          <p:nvPr/>
        </p:nvSpPr>
        <p:spPr>
          <a:xfrm>
            <a:off x="1706825" y="1933400"/>
            <a:ext cx="434100" cy="2490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1"/>
          <p:cNvSpPr/>
          <p:nvPr/>
        </p:nvSpPr>
        <p:spPr>
          <a:xfrm>
            <a:off x="6841150" y="1684400"/>
            <a:ext cx="434100" cy="2490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1"/>
          <p:cNvSpPr/>
          <p:nvPr/>
        </p:nvSpPr>
        <p:spPr>
          <a:xfrm>
            <a:off x="2522650" y="2599825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1"/>
          <p:cNvSpPr/>
          <p:nvPr/>
        </p:nvSpPr>
        <p:spPr>
          <a:xfrm>
            <a:off x="3898800" y="254145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1"/>
          <p:cNvSpPr/>
          <p:nvPr/>
        </p:nvSpPr>
        <p:spPr>
          <a:xfrm>
            <a:off x="4968975" y="260205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"/>
          <p:cNvSpPr/>
          <p:nvPr/>
        </p:nvSpPr>
        <p:spPr>
          <a:xfrm>
            <a:off x="6370600" y="251115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7485425" y="2039225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1"/>
          <p:cNvSpPr/>
          <p:nvPr/>
        </p:nvSpPr>
        <p:spPr>
          <a:xfrm>
            <a:off x="7873650" y="239040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1107300" y="257175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"/>
          <p:cNvSpPr/>
          <p:nvPr/>
        </p:nvSpPr>
        <p:spPr>
          <a:xfrm>
            <a:off x="6087200" y="226920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"/>
          <p:cNvSpPr/>
          <p:nvPr/>
        </p:nvSpPr>
        <p:spPr>
          <a:xfrm>
            <a:off x="2771050" y="2345525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Code Base Robot’s Movement</a:t>
            </a:r>
            <a:endParaRPr/>
          </a:p>
        </p:txBody>
      </p:sp>
      <p:sp>
        <p:nvSpPr>
          <p:cNvPr id="258" name="Google Shape;258;p31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31"/>
          <p:cNvSpPr/>
          <p:nvPr/>
        </p:nvSpPr>
        <p:spPr>
          <a:xfrm>
            <a:off x="5140997" y="1357525"/>
            <a:ext cx="946200" cy="279000"/>
          </a:xfrm>
          <a:prstGeom prst="rightArrow">
            <a:avLst>
              <a:gd fmla="val 50000" name="adj1"/>
              <a:gd fmla="val 89220" name="adj2"/>
            </a:avLst>
          </a:prstGeom>
          <a:solidFill>
            <a:srgbClr val="FF0000"/>
          </a:solidFill>
          <a:ln>
            <a:noFill/>
          </a:ln>
          <a:effectLst>
            <a:outerShdw blurRad="42863" rotWithShape="0" algn="bl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/>
          <p:nvPr/>
        </p:nvSpPr>
        <p:spPr>
          <a:xfrm rot="10800000">
            <a:off x="3056772" y="1357525"/>
            <a:ext cx="946200" cy="279000"/>
          </a:xfrm>
          <a:prstGeom prst="rightArrow">
            <a:avLst>
              <a:gd fmla="val 50000" name="adj1"/>
              <a:gd fmla="val 89220" name="adj2"/>
            </a:avLst>
          </a:prstGeom>
          <a:solidFill>
            <a:srgbClr val="FF0000"/>
          </a:solidFill>
          <a:ln>
            <a:noFill/>
          </a:ln>
          <a:effectLst>
            <a:outerShdw blurRad="42863" rotWithShape="0" algn="bl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31"/>
          <p:cNvPicPr preferRelativeResize="0"/>
          <p:nvPr/>
        </p:nvPicPr>
        <p:blipFill rotWithShape="1">
          <a:blip r:embed="rId4">
            <a:alphaModFix/>
          </a:blip>
          <a:srcRect b="0" l="2061" r="2070" t="0"/>
          <a:stretch/>
        </p:blipFill>
        <p:spPr>
          <a:xfrm flipH="1" rot="-5400000">
            <a:off x="3931938" y="1050002"/>
            <a:ext cx="1292024" cy="10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Role Responsibilities</a:t>
            </a:r>
            <a:endParaRPr/>
          </a:p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323950" y="1061925"/>
            <a:ext cx="4181400" cy="3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Builder</a:t>
            </a:r>
            <a:endParaRPr sz="22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Launch VEXcode GO and name the project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Connect the Brain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Watch how to change the parameter in Play Part 1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Edit the project in Play Part 2</a:t>
            </a:r>
            <a:endParaRPr sz="14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33" name="Google Shape;133;p18"/>
          <p:cNvSpPr txBox="1"/>
          <p:nvPr>
            <p:ph idx="2" type="body"/>
          </p:nvPr>
        </p:nvSpPr>
        <p:spPr>
          <a:xfrm>
            <a:off x="4505350" y="1045575"/>
            <a:ext cx="4521300" cy="3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Journalist</a:t>
            </a:r>
            <a:endParaRPr sz="22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Configure for Code Base 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Build the project in Play Part 1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Start and Stop the project in VEXcode GO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Watch how to change the parameter in Play Part 2</a:t>
            </a:r>
            <a:endParaRPr sz="1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Base 2.0 </a:t>
            </a:r>
            <a:endParaRPr/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413" y="580201"/>
            <a:ext cx="4786716" cy="42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 </a:t>
            </a:r>
            <a:endParaRPr/>
          </a:p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20" title="Robot Jobs L2-Play Pt 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575" y="681675"/>
            <a:ext cx="7224149" cy="40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the [Drive for] block</a:t>
            </a:r>
            <a:endParaRPr/>
          </a:p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9925"/>
            <a:ext cx="8839196" cy="2218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the parameter</a:t>
            </a:r>
            <a:endParaRPr/>
          </a:p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350" y="1022400"/>
            <a:ext cx="6602276" cy="27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the Start button</a:t>
            </a:r>
            <a:endParaRPr/>
          </a:p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7250"/>
            <a:ext cx="8839204" cy="3336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150mm</a:t>
            </a:r>
            <a:endParaRPr/>
          </a:p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7638300" y="1190025"/>
            <a:ext cx="991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150 mm</a:t>
            </a:r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25" y="1512962"/>
            <a:ext cx="5524577" cy="21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4">
            <a:alphaModFix/>
          </a:blip>
          <a:srcRect b="0" l="2061" r="2070" t="0"/>
          <a:stretch/>
        </p:blipFill>
        <p:spPr>
          <a:xfrm>
            <a:off x="5850278" y="1861750"/>
            <a:ext cx="3042697" cy="238770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/>
          <p:nvPr/>
        </p:nvSpPr>
        <p:spPr>
          <a:xfrm rot="-5400000">
            <a:off x="6782425" y="1170075"/>
            <a:ext cx="1178400" cy="433500"/>
          </a:xfrm>
          <a:prstGeom prst="rightArrow">
            <a:avLst>
              <a:gd fmla="val 50000" name="adj1"/>
              <a:gd fmla="val 89220" name="adj2"/>
            </a:avLst>
          </a:prstGeom>
          <a:solidFill>
            <a:srgbClr val="FF0000"/>
          </a:solidFill>
          <a:ln>
            <a:noFill/>
          </a:ln>
          <a:effectLst>
            <a:outerShdw blurRad="42863" rotWithShape="0" algn="bl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3538"/>
            <a:ext cx="9144000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2446400" y="646100"/>
            <a:ext cx="4251204" cy="1986228"/>
          </a:xfrm>
          <a:prstGeom prst="cloud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1355700" y="226920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1706825" y="1933400"/>
            <a:ext cx="434100" cy="2490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6841150" y="1684400"/>
            <a:ext cx="434100" cy="2490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2522650" y="2599825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3898800" y="254145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4968975" y="260205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6370600" y="251115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7485425" y="2039225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7873650" y="239040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1107300" y="257175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6087200" y="2269200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2771050" y="2345525"/>
            <a:ext cx="248400" cy="121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Code Base Robot’s Movement</a:t>
            </a:r>
            <a:endParaRPr/>
          </a:p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5"/>
          <p:cNvSpPr/>
          <p:nvPr/>
        </p:nvSpPr>
        <p:spPr>
          <a:xfrm rot="10800000">
            <a:off x="3517247" y="1409700"/>
            <a:ext cx="946200" cy="279000"/>
          </a:xfrm>
          <a:prstGeom prst="rightArrow">
            <a:avLst>
              <a:gd fmla="val 50000" name="adj1"/>
              <a:gd fmla="val 89220" name="adj2"/>
            </a:avLst>
          </a:prstGeom>
          <a:solidFill>
            <a:srgbClr val="FF0000"/>
          </a:solidFill>
          <a:ln>
            <a:noFill/>
          </a:ln>
          <a:effectLst>
            <a:outerShdw blurRad="42863" rotWithShape="0" algn="bl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5"/>
          <p:cNvPicPr preferRelativeResize="0"/>
          <p:nvPr/>
        </p:nvPicPr>
        <p:blipFill rotWithShape="1">
          <a:blip r:embed="rId4">
            <a:alphaModFix/>
          </a:blip>
          <a:srcRect b="0" l="2061" r="2061" t="0"/>
          <a:stretch/>
        </p:blipFill>
        <p:spPr>
          <a:xfrm rot="-5400000">
            <a:off x="4366261" y="1118212"/>
            <a:ext cx="1224076" cy="96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