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20958cb6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20958cb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bb8ef41d_6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4bb8ef41d_6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8e9553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08e9553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bb8ef41d_6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4bb8ef41d_6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5f993b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b5f993b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bb8ef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bb8ef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4bb8ef41d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4bb8ef41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bb8ef41d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bb8ef41d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4bb8ef41d_6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4bb8ef41d_6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3ab5028d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3ab5028d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3ab5028d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3ab5028d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4bb8ef41d_6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4bb8ef41d_6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9950" y="458875"/>
            <a:ext cx="8004300" cy="4225800"/>
          </a:xfrm>
          <a:prstGeom prst="roundRect">
            <a:avLst>
              <a:gd fmla="val 8479" name="adj"/>
            </a:avLst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916275" y="4242300"/>
            <a:ext cx="2046900" cy="2046900"/>
            <a:chOff x="5306675" y="3708900"/>
            <a:chExt cx="2046900" cy="2046900"/>
          </a:xfrm>
        </p:grpSpPr>
        <p:sp>
          <p:nvSpPr>
            <p:cNvPr id="15" name="Google Shape;15;p2"/>
            <p:cNvSpPr/>
            <p:nvPr/>
          </p:nvSpPr>
          <p:spPr>
            <a:xfrm rot="5400000">
              <a:off x="5306675" y="3708900"/>
              <a:ext cx="2046900" cy="20469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5452375" y="3854500"/>
              <a:ext cx="1755600" cy="17556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5616450" y="4018325"/>
              <a:ext cx="1427700" cy="1427700"/>
            </a:xfrm>
            <a:prstGeom prst="pie">
              <a:avLst>
                <a:gd fmla="val 5342324" name="adj1"/>
                <a:gd fmla="val 16200000" name="adj2"/>
              </a:avLst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94525" y="411802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149875" y="427375"/>
            <a:ext cx="357300" cy="35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26575" y="3826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1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1" name="Google Shape;81;p11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1"/>
          <p:cNvSpPr txBox="1"/>
          <p:nvPr>
            <p:ph type="title"/>
          </p:nvPr>
        </p:nvSpPr>
        <p:spPr>
          <a:xfrm>
            <a:off x="123075" y="347500"/>
            <a:ext cx="2808000" cy="7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23075" y="1160584"/>
            <a:ext cx="2808000" cy="3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2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88" name="Google Shape;88;p12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2100" y="-125"/>
            <a:ext cx="4572000" cy="5143500"/>
          </a:xfrm>
          <a:prstGeom prst="rect">
            <a:avLst/>
          </a:prstGeom>
          <a:solidFill>
            <a:srgbClr val="E2FB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4200"/>
              <a:buNone/>
              <a:defRPr sz="4200">
                <a:solidFill>
                  <a:srgbClr val="1F1F1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100"/>
              <a:buNone/>
              <a:defRPr sz="2100">
                <a:solidFill>
                  <a:srgbClr val="00707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500"/>
              </a:buClr>
              <a:buSzPts val="2100"/>
              <a:buNone/>
              <a:defRPr sz="2100">
                <a:solidFill>
                  <a:srgbClr val="93D500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" name="Google Shape;10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16900" y="4347125"/>
            <a:ext cx="599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"/>
              <a:buNone/>
              <a:defRPr sz="1200">
                <a:solidFill>
                  <a:srgbClr val="007078"/>
                </a:solidFill>
              </a:defRPr>
            </a:lvl1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2000"/>
              <a:buNone/>
              <a:defRPr sz="120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831375" y="4588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983775" y="611275"/>
            <a:ext cx="1047300" cy="446700"/>
          </a:xfrm>
          <a:prstGeom prst="rect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790975" y="223642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7422625" y="611275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50650" y="2948150"/>
            <a:ext cx="357300" cy="357300"/>
          </a:xfrm>
          <a:prstGeom prst="ellipse">
            <a:avLst/>
          </a:prstGeom>
          <a:solidFill>
            <a:srgbClr val="007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296050" y="843175"/>
            <a:ext cx="1047300" cy="446700"/>
          </a:xfrm>
          <a:prstGeom prst="rect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1902761"/>
            <a:ext cx="8520600" cy="15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3600"/>
              <a:buNone/>
              <a:defRPr sz="36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836750" y="1902761"/>
            <a:ext cx="5470500" cy="0"/>
          </a:xfrm>
          <a:prstGeom prst="straightConnector1">
            <a:avLst/>
          </a:prstGeom>
          <a:noFill/>
          <a:ln cap="flat" cmpd="sng" w="19050">
            <a:solidFill>
              <a:srgbClr val="00707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27" name="Google Shape;27;p4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" name="Google Shape;2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34" name="Google Shape;34;p5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" name="Google Shape;35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>
                <a:solidFill>
                  <a:srgbClr val="007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62300" y="1218650"/>
            <a:ext cx="8819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162300" y="724850"/>
            <a:ext cx="8819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42" name="Google Shape;42;p6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" name="Google Shape;43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6230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ight column">
  <p:cSld name="TITLE_AND_TWO_COLUMNS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0" name="Google Shape;50;p7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" name="Google Shape;5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4800350" y="859600"/>
            <a:ext cx="41814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headers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57" name="Google Shape;57;p8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>
            <a:off x="16230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body"/>
          </p:nvPr>
        </p:nvSpPr>
        <p:spPr>
          <a:xfrm>
            <a:off x="16230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4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right column with header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67" name="Google Shape;67;p9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4800350" y="724850"/>
            <a:ext cx="4181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257A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4800350" y="1218650"/>
            <a:ext cx="4181400" cy="3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0" y="4795975"/>
            <a:ext cx="9144000" cy="347400"/>
            <a:chOff x="0" y="4795975"/>
            <a:chExt cx="9144000" cy="347400"/>
          </a:xfrm>
        </p:grpSpPr>
        <p:sp>
          <p:nvSpPr>
            <p:cNvPr id="75" name="Google Shape;75;p10"/>
            <p:cNvSpPr/>
            <p:nvPr/>
          </p:nvSpPr>
          <p:spPr>
            <a:xfrm>
              <a:off x="0" y="4795975"/>
              <a:ext cx="9144000" cy="347400"/>
            </a:xfrm>
            <a:prstGeom prst="rect">
              <a:avLst/>
            </a:prstGeom>
            <a:solidFill>
              <a:srgbClr val="007078"/>
            </a:solidFill>
            <a:ln cap="flat" cmpd="sng" w="9525">
              <a:solidFill>
                <a:srgbClr val="00707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" name="Google Shape;7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32925" y="4858800"/>
              <a:ext cx="1078149" cy="215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2800"/>
              <a:buNone/>
              <a:defRPr sz="2800">
                <a:solidFill>
                  <a:srgbClr val="007078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300" y="859600"/>
            <a:ext cx="88194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800"/>
              <a:buChar char="●"/>
              <a:defRPr sz="1800">
                <a:solidFill>
                  <a:srgbClr val="1F1F1F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78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</a:defRPr>
            </a:lvl1pPr>
            <a:lvl2pPr lvl="1" algn="r">
              <a:buNone/>
              <a:defRPr sz="1300">
                <a:solidFill>
                  <a:srgbClr val="FFFFFF"/>
                </a:solidFill>
              </a:defRPr>
            </a:lvl2pPr>
            <a:lvl3pPr lvl="2" algn="r">
              <a:buNone/>
              <a:defRPr sz="1300">
                <a:solidFill>
                  <a:srgbClr val="FFFFFF"/>
                </a:solidFill>
              </a:defRPr>
            </a:lvl3pPr>
            <a:lvl4pPr lvl="3" algn="r">
              <a:buNone/>
              <a:defRPr sz="1300">
                <a:solidFill>
                  <a:srgbClr val="FFFFFF"/>
                </a:solidFill>
              </a:defRPr>
            </a:lvl4pPr>
            <a:lvl5pPr lvl="4" algn="r">
              <a:buNone/>
              <a:defRPr sz="1300">
                <a:solidFill>
                  <a:srgbClr val="FFFFFF"/>
                </a:solidFill>
              </a:defRPr>
            </a:lvl5pPr>
            <a:lvl6pPr lvl="5" algn="r">
              <a:buNone/>
              <a:defRPr sz="1300">
                <a:solidFill>
                  <a:srgbClr val="FFFFFF"/>
                </a:solidFill>
              </a:defRPr>
            </a:lvl6pPr>
            <a:lvl7pPr lvl="6" algn="r">
              <a:buNone/>
              <a:defRPr sz="1300">
                <a:solidFill>
                  <a:srgbClr val="FFFFFF"/>
                </a:solidFill>
              </a:defRPr>
            </a:lvl7pPr>
            <a:lvl8pPr lvl="7" algn="r">
              <a:buNone/>
              <a:defRPr sz="1300">
                <a:solidFill>
                  <a:srgbClr val="FFFFFF"/>
                </a:solidFill>
              </a:defRPr>
            </a:lvl8pPr>
            <a:lvl9pPr lvl="8" algn="r">
              <a:buNone/>
              <a:defRPr sz="13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G126XWzonem-kDV3ZnCSWKUjbc1HofQQ/view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ctrTitle"/>
          </p:nvPr>
        </p:nvSpPr>
        <p:spPr>
          <a:xfrm>
            <a:off x="569950" y="458875"/>
            <a:ext cx="8004300" cy="20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 Jobs</a:t>
            </a:r>
            <a:endParaRPr/>
          </a:p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569950" y="2551675"/>
            <a:ext cx="8004000" cy="2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ab 3 Images</a:t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Base in the Warehouse Challenge</a:t>
            </a:r>
            <a:endParaRPr/>
          </a:p>
        </p:txBody>
      </p:sp>
      <p:sp>
        <p:nvSpPr>
          <p:cNvPr id="188" name="Google Shape;188;p26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9175" y="680850"/>
            <a:ext cx="4592400" cy="41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 square</a:t>
            </a:r>
            <a:endParaRPr/>
          </a:p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7" title="Robot Jobs L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775" y="263025"/>
            <a:ext cx="4482250" cy="4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VEXcode GO Blocks Used</a:t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215763" y="1584625"/>
            <a:ext cx="139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{When started}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190150" y="1584625"/>
            <a:ext cx="139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[Drive for]</a:t>
            </a: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6707138" y="1584625"/>
            <a:ext cx="1390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</a:rPr>
              <a:t>[Turn for]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00" y="2379214"/>
            <a:ext cx="1932750" cy="13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3465" y="2205938"/>
            <a:ext cx="2722911" cy="172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4800" y="2097700"/>
            <a:ext cx="2722900" cy="194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Role Responsibilities</a:t>
            </a:r>
            <a:endParaRPr/>
          </a:p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62300" y="1061925"/>
            <a:ext cx="4460100" cy="34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Builder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Check the Code Base is set up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Connect the Brain and configure for Code Base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Start and Stop the project in VEXcode GO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Build the project in Play Part 2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4505350" y="1045575"/>
            <a:ext cx="4521300" cy="3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Journalist</a:t>
            </a:r>
            <a:endParaRPr sz="22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Launch VEXcode GO and name the project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Build the project in Play Part 1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Set up the challenge in Play Part 2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Help plan the project in Play Part 2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Base 2.0 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13" y="580201"/>
            <a:ext cx="4786716" cy="42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Cables Correctly</a:t>
            </a:r>
            <a:endParaRPr/>
          </a:p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638" y="652176"/>
            <a:ext cx="5304724" cy="409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Blank </a:t>
            </a:r>
            <a:r>
              <a:rPr lang="en"/>
              <a:t>VEXcode GO Project</a:t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8839200" cy="312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Drivetrain Blocks in the Toolbox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674" y="739050"/>
            <a:ext cx="2462975" cy="36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Right Turn </a:t>
            </a:r>
            <a:r>
              <a:rPr lang="en"/>
              <a:t>Project</a:t>
            </a:r>
            <a:endParaRPr/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8839202" cy="307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Left Turn</a:t>
            </a:r>
            <a:r>
              <a:rPr lang="en"/>
              <a:t> Project</a:t>
            </a:r>
            <a:endParaRPr/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250"/>
            <a:ext cx="8839201" cy="306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62300" y="152150"/>
            <a:ext cx="881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Discussions</a:t>
            </a:r>
            <a:endParaRPr/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8477408" y="474526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188" y="897750"/>
            <a:ext cx="6225624" cy="35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