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920958cb6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920958cb6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75d198d2c_1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75d198d2c_1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4ccbcb607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84ccbcb607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4bb8ef41d_6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4bb8ef41d_6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75d198d2c_1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75d198d2c_1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3800ce0f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3800ce0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4bb8ef32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4bb8ef32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75d198d2c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75d198d2c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75d198d2c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75d198d2c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75d198d2c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75d198d2c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75d198d2c_1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75d198d2c_1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75d198d2c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75d198d2c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75d198d2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775d198d2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69950" y="458875"/>
            <a:ext cx="8004300" cy="4225800"/>
          </a:xfrm>
          <a:prstGeom prst="roundRect">
            <a:avLst>
              <a:gd fmla="val 8479" name="adj"/>
            </a:avLst>
          </a:prstGeom>
          <a:solidFill>
            <a:srgbClr val="0070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569950" y="458875"/>
            <a:ext cx="8004300" cy="2092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69950" y="2551675"/>
            <a:ext cx="8004000" cy="213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5916275" y="4242300"/>
            <a:ext cx="2046900" cy="2046900"/>
            <a:chOff x="5306675" y="3708900"/>
            <a:chExt cx="2046900" cy="2046900"/>
          </a:xfrm>
        </p:grpSpPr>
        <p:sp>
          <p:nvSpPr>
            <p:cNvPr id="15" name="Google Shape;15;p2"/>
            <p:cNvSpPr/>
            <p:nvPr/>
          </p:nvSpPr>
          <p:spPr>
            <a:xfrm rot="5400000">
              <a:off x="5306675" y="3708900"/>
              <a:ext cx="2046900" cy="2046900"/>
            </a:xfrm>
            <a:prstGeom prst="pie">
              <a:avLst>
                <a:gd fmla="val 5342324" name="adj1"/>
                <a:gd fmla="val 16200000" name="adj2"/>
              </a:avLst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5400000">
              <a:off x="5452375" y="3854500"/>
              <a:ext cx="1755600" cy="1755600"/>
            </a:xfrm>
            <a:prstGeom prst="pie">
              <a:avLst>
                <a:gd fmla="val 5342324" name="adj1"/>
                <a:gd fmla="val 16200000" name="adj2"/>
              </a:avLst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5400000">
              <a:off x="5616450" y="4018325"/>
              <a:ext cx="1427700" cy="1427700"/>
            </a:xfrm>
            <a:prstGeom prst="pie">
              <a:avLst>
                <a:gd fmla="val 5342324" name="adj1"/>
                <a:gd fmla="val 16200000" name="adj2"/>
              </a:avLst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</p:grpSp>
      <p:sp>
        <p:nvSpPr>
          <p:cNvPr id="18" name="Google Shape;18;p2"/>
          <p:cNvSpPr/>
          <p:nvPr/>
        </p:nvSpPr>
        <p:spPr>
          <a:xfrm>
            <a:off x="794525" y="4118025"/>
            <a:ext cx="357300" cy="357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149875" y="427375"/>
            <a:ext cx="357300" cy="357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26575" y="382675"/>
            <a:ext cx="1047300" cy="4467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11"/>
          <p:cNvGrpSpPr/>
          <p:nvPr/>
        </p:nvGrpSpPr>
        <p:grpSpPr>
          <a:xfrm>
            <a:off x="0" y="4795975"/>
            <a:ext cx="9144000" cy="347400"/>
            <a:chOff x="0" y="4795975"/>
            <a:chExt cx="9144000" cy="347400"/>
          </a:xfrm>
        </p:grpSpPr>
        <p:sp>
          <p:nvSpPr>
            <p:cNvPr id="81" name="Google Shape;81;p11"/>
            <p:cNvSpPr/>
            <p:nvPr/>
          </p:nvSpPr>
          <p:spPr>
            <a:xfrm>
              <a:off x="0" y="4795975"/>
              <a:ext cx="9144000" cy="347400"/>
            </a:xfrm>
            <a:prstGeom prst="rect">
              <a:avLst/>
            </a:prstGeom>
            <a:solidFill>
              <a:srgbClr val="007078"/>
            </a:solidFill>
            <a:ln cap="flat" cmpd="sng" w="9525">
              <a:solidFill>
                <a:srgbClr val="007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2" name="Google Shape;82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032925" y="4858800"/>
              <a:ext cx="1078149" cy="215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" name="Google Shape;83;p11"/>
          <p:cNvSpPr txBox="1"/>
          <p:nvPr>
            <p:ph type="title"/>
          </p:nvPr>
        </p:nvSpPr>
        <p:spPr>
          <a:xfrm>
            <a:off x="123075" y="347500"/>
            <a:ext cx="2808000" cy="73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123075" y="1160584"/>
            <a:ext cx="2808000" cy="3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12"/>
          <p:cNvGrpSpPr/>
          <p:nvPr/>
        </p:nvGrpSpPr>
        <p:grpSpPr>
          <a:xfrm>
            <a:off x="0" y="4795975"/>
            <a:ext cx="9144000" cy="347400"/>
            <a:chOff x="0" y="4795975"/>
            <a:chExt cx="9144000" cy="347400"/>
          </a:xfrm>
        </p:grpSpPr>
        <p:sp>
          <p:nvSpPr>
            <p:cNvPr id="88" name="Google Shape;88;p12"/>
            <p:cNvSpPr/>
            <p:nvPr/>
          </p:nvSpPr>
          <p:spPr>
            <a:xfrm>
              <a:off x="0" y="4795975"/>
              <a:ext cx="9144000" cy="347400"/>
            </a:xfrm>
            <a:prstGeom prst="rect">
              <a:avLst/>
            </a:prstGeom>
            <a:solidFill>
              <a:srgbClr val="007078"/>
            </a:solidFill>
            <a:ln cap="flat" cmpd="sng" w="9525">
              <a:solidFill>
                <a:srgbClr val="007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9" name="Google Shape;89;p1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032925" y="4858800"/>
              <a:ext cx="1078149" cy="215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0" name="Google Shape;90;p1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ln cap="flat" cmpd="sng" w="19050">
            <a:solidFill>
              <a:srgbClr val="0070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1" name="Google Shape;91;p12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/>
          <p:nvPr/>
        </p:nvSpPr>
        <p:spPr>
          <a:xfrm>
            <a:off x="2100" y="-125"/>
            <a:ext cx="4572000" cy="5143500"/>
          </a:xfrm>
          <a:prstGeom prst="rect">
            <a:avLst/>
          </a:prstGeom>
          <a:solidFill>
            <a:srgbClr val="E2FB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" name="Google Shape;94;p13"/>
          <p:cNvGrpSpPr/>
          <p:nvPr/>
        </p:nvGrpSpPr>
        <p:grpSpPr>
          <a:xfrm>
            <a:off x="0" y="4795975"/>
            <a:ext cx="9144000" cy="347400"/>
            <a:chOff x="0" y="4795975"/>
            <a:chExt cx="9144000" cy="347400"/>
          </a:xfrm>
        </p:grpSpPr>
        <p:sp>
          <p:nvSpPr>
            <p:cNvPr id="95" name="Google Shape;95;p13"/>
            <p:cNvSpPr/>
            <p:nvPr/>
          </p:nvSpPr>
          <p:spPr>
            <a:xfrm>
              <a:off x="0" y="4795975"/>
              <a:ext cx="9144000" cy="347400"/>
            </a:xfrm>
            <a:prstGeom prst="rect">
              <a:avLst/>
            </a:prstGeom>
            <a:solidFill>
              <a:srgbClr val="007078"/>
            </a:solidFill>
            <a:ln cap="flat" cmpd="sng" w="9525">
              <a:solidFill>
                <a:srgbClr val="007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6" name="Google Shape;96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032925" y="4858800"/>
              <a:ext cx="1078149" cy="215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" name="Google Shape;97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4200"/>
              <a:buNone/>
              <a:defRPr sz="4200">
                <a:solidFill>
                  <a:srgbClr val="1F1F1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8" name="Google Shape;98;p1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100"/>
              <a:buNone/>
              <a:defRPr sz="2100">
                <a:solidFill>
                  <a:srgbClr val="00707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D500"/>
              </a:buClr>
              <a:buSzPts val="2100"/>
              <a:buNone/>
              <a:defRPr sz="2100">
                <a:solidFill>
                  <a:srgbClr val="93D5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D500"/>
              </a:buClr>
              <a:buSzPts val="2100"/>
              <a:buNone/>
              <a:defRPr sz="2100">
                <a:solidFill>
                  <a:srgbClr val="93D5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D500"/>
              </a:buClr>
              <a:buSzPts val="2100"/>
              <a:buNone/>
              <a:defRPr sz="2100">
                <a:solidFill>
                  <a:srgbClr val="93D5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D500"/>
              </a:buClr>
              <a:buSzPts val="2100"/>
              <a:buNone/>
              <a:defRPr sz="2100">
                <a:solidFill>
                  <a:srgbClr val="93D5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D500"/>
              </a:buClr>
              <a:buSzPts val="2100"/>
              <a:buNone/>
              <a:defRPr sz="2100">
                <a:solidFill>
                  <a:srgbClr val="93D5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D500"/>
              </a:buClr>
              <a:buSzPts val="2100"/>
              <a:buNone/>
              <a:defRPr sz="2100">
                <a:solidFill>
                  <a:srgbClr val="93D5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D500"/>
              </a:buClr>
              <a:buSzPts val="2100"/>
              <a:buNone/>
              <a:defRPr sz="2100">
                <a:solidFill>
                  <a:srgbClr val="93D5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D500"/>
              </a:buClr>
              <a:buSzPts val="2100"/>
              <a:buNone/>
              <a:defRPr sz="2100">
                <a:solidFill>
                  <a:srgbClr val="93D500"/>
                </a:solidFill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13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4"/>
          <p:cNvGrpSpPr/>
          <p:nvPr/>
        </p:nvGrpSpPr>
        <p:grpSpPr>
          <a:xfrm>
            <a:off x="0" y="4795975"/>
            <a:ext cx="9144000" cy="347400"/>
            <a:chOff x="0" y="4795975"/>
            <a:chExt cx="9144000" cy="347400"/>
          </a:xfrm>
        </p:grpSpPr>
        <p:sp>
          <p:nvSpPr>
            <p:cNvPr id="103" name="Google Shape;103;p14"/>
            <p:cNvSpPr/>
            <p:nvPr/>
          </p:nvSpPr>
          <p:spPr>
            <a:xfrm>
              <a:off x="0" y="4795975"/>
              <a:ext cx="9144000" cy="347400"/>
            </a:xfrm>
            <a:prstGeom prst="rect">
              <a:avLst/>
            </a:prstGeom>
            <a:solidFill>
              <a:srgbClr val="007078"/>
            </a:solidFill>
            <a:ln cap="flat" cmpd="sng" w="9525">
              <a:solidFill>
                <a:srgbClr val="007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4" name="Google Shape;104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032925" y="4858800"/>
              <a:ext cx="1078149" cy="215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5" name="Google Shape;105;p14"/>
          <p:cNvSpPr txBox="1"/>
          <p:nvPr>
            <p:ph idx="1" type="body"/>
          </p:nvPr>
        </p:nvSpPr>
        <p:spPr>
          <a:xfrm>
            <a:off x="116900" y="4347125"/>
            <a:ext cx="5998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200"/>
              <a:buNone/>
              <a:defRPr sz="1200">
                <a:solidFill>
                  <a:srgbClr val="007078"/>
                </a:solidFill>
              </a:defRPr>
            </a:lvl1pPr>
          </a:lstStyle>
          <a:p/>
        </p:txBody>
      </p:sp>
      <p:sp>
        <p:nvSpPr>
          <p:cNvPr id="106" name="Google Shape;106;p14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2000"/>
              <a:buNone/>
              <a:defRPr sz="12000">
                <a:solidFill>
                  <a:srgbClr val="00707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9" name="Google Shape;109;p1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0" name="Google Shape;110;p15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" name="Google Shape;111;p15"/>
          <p:cNvSpPr/>
          <p:nvPr/>
        </p:nvSpPr>
        <p:spPr>
          <a:xfrm>
            <a:off x="831375" y="458875"/>
            <a:ext cx="1047300" cy="446700"/>
          </a:xfrm>
          <a:prstGeom prst="rect">
            <a:avLst/>
          </a:prstGeom>
          <a:noFill/>
          <a:ln cap="flat" cmpd="sng" w="19050">
            <a:solidFill>
              <a:srgbClr val="0070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983775" y="611275"/>
            <a:ext cx="1047300" cy="446700"/>
          </a:xfrm>
          <a:prstGeom prst="rect">
            <a:avLst/>
          </a:prstGeom>
          <a:solidFill>
            <a:srgbClr val="0070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5"/>
          <p:cNvSpPr/>
          <p:nvPr/>
        </p:nvSpPr>
        <p:spPr>
          <a:xfrm>
            <a:off x="790975" y="2236425"/>
            <a:ext cx="357300" cy="357300"/>
          </a:xfrm>
          <a:prstGeom prst="ellipse">
            <a:avLst/>
          </a:prstGeom>
          <a:solidFill>
            <a:srgbClr val="0070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5"/>
          <p:cNvSpPr/>
          <p:nvPr/>
        </p:nvSpPr>
        <p:spPr>
          <a:xfrm>
            <a:off x="7422625" y="611275"/>
            <a:ext cx="357300" cy="357300"/>
          </a:xfrm>
          <a:prstGeom prst="ellipse">
            <a:avLst/>
          </a:prstGeom>
          <a:solidFill>
            <a:srgbClr val="0070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5"/>
          <p:cNvSpPr/>
          <p:nvPr/>
        </p:nvSpPr>
        <p:spPr>
          <a:xfrm>
            <a:off x="7950650" y="2948150"/>
            <a:ext cx="357300" cy="357300"/>
          </a:xfrm>
          <a:prstGeom prst="ellipse">
            <a:avLst/>
          </a:prstGeom>
          <a:solidFill>
            <a:srgbClr val="0070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7296050" y="843175"/>
            <a:ext cx="1047300" cy="446700"/>
          </a:xfrm>
          <a:prstGeom prst="rect">
            <a:avLst/>
          </a:prstGeom>
          <a:noFill/>
          <a:ln cap="flat" cmpd="sng" w="19050">
            <a:solidFill>
              <a:srgbClr val="0070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311700" y="1902761"/>
            <a:ext cx="8520600" cy="15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3600"/>
              <a:buNone/>
              <a:defRPr sz="3600">
                <a:solidFill>
                  <a:srgbClr val="00707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3600"/>
              <a:buNone/>
              <a:defRPr sz="3600">
                <a:solidFill>
                  <a:srgbClr val="007078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3600"/>
              <a:buNone/>
              <a:defRPr sz="3600">
                <a:solidFill>
                  <a:srgbClr val="007078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3600"/>
              <a:buNone/>
              <a:defRPr sz="3600">
                <a:solidFill>
                  <a:srgbClr val="007078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3600"/>
              <a:buNone/>
              <a:defRPr sz="3600">
                <a:solidFill>
                  <a:srgbClr val="007078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3600"/>
              <a:buNone/>
              <a:defRPr sz="3600">
                <a:solidFill>
                  <a:srgbClr val="007078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3600"/>
              <a:buNone/>
              <a:defRPr sz="3600">
                <a:solidFill>
                  <a:srgbClr val="007078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3600"/>
              <a:buNone/>
              <a:defRPr sz="3600">
                <a:solidFill>
                  <a:srgbClr val="007078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3600"/>
              <a:buNone/>
              <a:defRPr sz="3600">
                <a:solidFill>
                  <a:srgbClr val="007078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3"/>
          <p:cNvCxnSpPr/>
          <p:nvPr/>
        </p:nvCxnSpPr>
        <p:spPr>
          <a:xfrm>
            <a:off x="1836750" y="1902761"/>
            <a:ext cx="5470500" cy="0"/>
          </a:xfrm>
          <a:prstGeom prst="straightConnector1">
            <a:avLst/>
          </a:prstGeom>
          <a:noFill/>
          <a:ln cap="flat" cmpd="sng" w="19050">
            <a:solidFill>
              <a:srgbClr val="007078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4"/>
          <p:cNvGrpSpPr/>
          <p:nvPr/>
        </p:nvGrpSpPr>
        <p:grpSpPr>
          <a:xfrm>
            <a:off x="0" y="4795975"/>
            <a:ext cx="9144000" cy="347400"/>
            <a:chOff x="0" y="4795975"/>
            <a:chExt cx="9144000" cy="347400"/>
          </a:xfrm>
        </p:grpSpPr>
        <p:sp>
          <p:nvSpPr>
            <p:cNvPr id="27" name="Google Shape;27;p4"/>
            <p:cNvSpPr/>
            <p:nvPr/>
          </p:nvSpPr>
          <p:spPr>
            <a:xfrm>
              <a:off x="0" y="4795975"/>
              <a:ext cx="9144000" cy="347400"/>
            </a:xfrm>
            <a:prstGeom prst="rect">
              <a:avLst/>
            </a:prstGeom>
            <a:solidFill>
              <a:srgbClr val="007078"/>
            </a:solidFill>
            <a:ln cap="flat" cmpd="sng" w="9525">
              <a:solidFill>
                <a:srgbClr val="007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8" name="Google Shape;28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032925" y="4858800"/>
              <a:ext cx="1078149" cy="215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" name="Google Shape;29;p4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>
                <a:solidFill>
                  <a:srgbClr val="00707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>
                <a:solidFill>
                  <a:srgbClr val="007078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>
                <a:solidFill>
                  <a:srgbClr val="007078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>
                <a:solidFill>
                  <a:srgbClr val="007078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>
                <a:solidFill>
                  <a:srgbClr val="007078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>
                <a:solidFill>
                  <a:srgbClr val="007078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>
                <a:solidFill>
                  <a:srgbClr val="007078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>
                <a:solidFill>
                  <a:srgbClr val="007078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>
                <a:solidFill>
                  <a:srgbClr val="00707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162300" y="859600"/>
            <a:ext cx="8819400" cy="37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with header">
  <p:cSld name="TITLE_AND_BOD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5"/>
          <p:cNvGrpSpPr/>
          <p:nvPr/>
        </p:nvGrpSpPr>
        <p:grpSpPr>
          <a:xfrm>
            <a:off x="0" y="4795975"/>
            <a:ext cx="9144000" cy="347400"/>
            <a:chOff x="0" y="4795975"/>
            <a:chExt cx="9144000" cy="347400"/>
          </a:xfrm>
        </p:grpSpPr>
        <p:sp>
          <p:nvSpPr>
            <p:cNvPr id="34" name="Google Shape;34;p5"/>
            <p:cNvSpPr/>
            <p:nvPr/>
          </p:nvSpPr>
          <p:spPr>
            <a:xfrm>
              <a:off x="0" y="4795975"/>
              <a:ext cx="9144000" cy="347400"/>
            </a:xfrm>
            <a:prstGeom prst="rect">
              <a:avLst/>
            </a:prstGeom>
            <a:solidFill>
              <a:srgbClr val="007078"/>
            </a:solidFill>
            <a:ln cap="flat" cmpd="sng" w="9525">
              <a:solidFill>
                <a:srgbClr val="007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5" name="Google Shape;35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032925" y="4858800"/>
              <a:ext cx="1078149" cy="215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>
                <a:solidFill>
                  <a:srgbClr val="00707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162300" y="1218650"/>
            <a:ext cx="8819400" cy="33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" name="Google Shape;39;p5"/>
          <p:cNvSpPr txBox="1"/>
          <p:nvPr>
            <p:ph idx="2" type="subTitle"/>
          </p:nvPr>
        </p:nvSpPr>
        <p:spPr>
          <a:xfrm>
            <a:off x="162300" y="724850"/>
            <a:ext cx="88194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6"/>
          <p:cNvGrpSpPr/>
          <p:nvPr/>
        </p:nvGrpSpPr>
        <p:grpSpPr>
          <a:xfrm>
            <a:off x="0" y="4795975"/>
            <a:ext cx="9144000" cy="347400"/>
            <a:chOff x="0" y="4795975"/>
            <a:chExt cx="9144000" cy="347400"/>
          </a:xfrm>
        </p:grpSpPr>
        <p:sp>
          <p:nvSpPr>
            <p:cNvPr id="42" name="Google Shape;42;p6"/>
            <p:cNvSpPr/>
            <p:nvPr/>
          </p:nvSpPr>
          <p:spPr>
            <a:xfrm>
              <a:off x="0" y="4795975"/>
              <a:ext cx="9144000" cy="347400"/>
            </a:xfrm>
            <a:prstGeom prst="rect">
              <a:avLst/>
            </a:prstGeom>
            <a:solidFill>
              <a:srgbClr val="007078"/>
            </a:solidFill>
            <a:ln cap="flat" cmpd="sng" w="9525">
              <a:solidFill>
                <a:srgbClr val="007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3" name="Google Shape;43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032925" y="4858800"/>
              <a:ext cx="1078149" cy="215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6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162300" y="859600"/>
            <a:ext cx="4181400" cy="37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2" type="body"/>
          </p:nvPr>
        </p:nvSpPr>
        <p:spPr>
          <a:xfrm>
            <a:off x="4800350" y="859600"/>
            <a:ext cx="4181400" cy="37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right column">
  <p:cSld name="TITLE_AND_TWO_COLUMNS_2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7"/>
          <p:cNvGrpSpPr/>
          <p:nvPr/>
        </p:nvGrpSpPr>
        <p:grpSpPr>
          <a:xfrm>
            <a:off x="0" y="4795975"/>
            <a:ext cx="9144000" cy="347400"/>
            <a:chOff x="0" y="4795975"/>
            <a:chExt cx="9144000" cy="347400"/>
          </a:xfrm>
        </p:grpSpPr>
        <p:sp>
          <p:nvSpPr>
            <p:cNvPr id="50" name="Google Shape;50;p7"/>
            <p:cNvSpPr/>
            <p:nvPr/>
          </p:nvSpPr>
          <p:spPr>
            <a:xfrm>
              <a:off x="0" y="4795975"/>
              <a:ext cx="9144000" cy="347400"/>
            </a:xfrm>
            <a:prstGeom prst="rect">
              <a:avLst/>
            </a:prstGeom>
            <a:solidFill>
              <a:srgbClr val="007078"/>
            </a:solidFill>
            <a:ln cap="flat" cmpd="sng" w="9525">
              <a:solidFill>
                <a:srgbClr val="007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1" name="Google Shape;51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032925" y="4858800"/>
              <a:ext cx="1078149" cy="215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7"/>
          <p:cNvSpPr txBox="1"/>
          <p:nvPr>
            <p:ph idx="1" type="body"/>
          </p:nvPr>
        </p:nvSpPr>
        <p:spPr>
          <a:xfrm>
            <a:off x="4800350" y="859600"/>
            <a:ext cx="4181400" cy="37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with headers">
  <p:cSld name="TITLE_AND_TWO_COLUMNS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0" y="4795975"/>
            <a:ext cx="9144000" cy="347400"/>
            <a:chOff x="0" y="4795975"/>
            <a:chExt cx="9144000" cy="347400"/>
          </a:xfrm>
        </p:grpSpPr>
        <p:sp>
          <p:nvSpPr>
            <p:cNvPr id="57" name="Google Shape;57;p8"/>
            <p:cNvSpPr/>
            <p:nvPr/>
          </p:nvSpPr>
          <p:spPr>
            <a:xfrm>
              <a:off x="0" y="4795975"/>
              <a:ext cx="9144000" cy="347400"/>
            </a:xfrm>
            <a:prstGeom prst="rect">
              <a:avLst/>
            </a:prstGeom>
            <a:solidFill>
              <a:srgbClr val="007078"/>
            </a:solidFill>
            <a:ln cap="flat" cmpd="sng" w="9525">
              <a:solidFill>
                <a:srgbClr val="007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8" name="Google Shape;58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032925" y="4858800"/>
              <a:ext cx="1078149" cy="215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8"/>
          <p:cNvSpPr txBox="1"/>
          <p:nvPr>
            <p:ph idx="1" type="subTitle"/>
          </p:nvPr>
        </p:nvSpPr>
        <p:spPr>
          <a:xfrm>
            <a:off x="162300" y="724850"/>
            <a:ext cx="41814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2" type="subTitle"/>
          </p:nvPr>
        </p:nvSpPr>
        <p:spPr>
          <a:xfrm>
            <a:off x="4800350" y="724850"/>
            <a:ext cx="41814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3" type="body"/>
          </p:nvPr>
        </p:nvSpPr>
        <p:spPr>
          <a:xfrm>
            <a:off x="162300" y="1218650"/>
            <a:ext cx="4181400" cy="33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4" type="body"/>
          </p:nvPr>
        </p:nvSpPr>
        <p:spPr>
          <a:xfrm>
            <a:off x="4800350" y="1218650"/>
            <a:ext cx="4181400" cy="33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right column with headers">
  <p:cSld name="TITLE_AND_TWO_COLUMNS_1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9"/>
          <p:cNvGrpSpPr/>
          <p:nvPr/>
        </p:nvGrpSpPr>
        <p:grpSpPr>
          <a:xfrm>
            <a:off x="0" y="4795975"/>
            <a:ext cx="9144000" cy="347400"/>
            <a:chOff x="0" y="4795975"/>
            <a:chExt cx="9144000" cy="347400"/>
          </a:xfrm>
        </p:grpSpPr>
        <p:sp>
          <p:nvSpPr>
            <p:cNvPr id="67" name="Google Shape;67;p9"/>
            <p:cNvSpPr/>
            <p:nvPr/>
          </p:nvSpPr>
          <p:spPr>
            <a:xfrm>
              <a:off x="0" y="4795975"/>
              <a:ext cx="9144000" cy="347400"/>
            </a:xfrm>
            <a:prstGeom prst="rect">
              <a:avLst/>
            </a:prstGeom>
            <a:solidFill>
              <a:srgbClr val="007078"/>
            </a:solidFill>
            <a:ln cap="flat" cmpd="sng" w="9525">
              <a:solidFill>
                <a:srgbClr val="007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8" name="Google Shape;68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032925" y="4858800"/>
              <a:ext cx="1078149" cy="215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9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9"/>
          <p:cNvSpPr txBox="1"/>
          <p:nvPr>
            <p:ph idx="1" type="subTitle"/>
          </p:nvPr>
        </p:nvSpPr>
        <p:spPr>
          <a:xfrm>
            <a:off x="4800350" y="724850"/>
            <a:ext cx="41814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2" type="body"/>
          </p:nvPr>
        </p:nvSpPr>
        <p:spPr>
          <a:xfrm>
            <a:off x="4800350" y="1218650"/>
            <a:ext cx="4181400" cy="33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0"/>
          <p:cNvGrpSpPr/>
          <p:nvPr/>
        </p:nvGrpSpPr>
        <p:grpSpPr>
          <a:xfrm>
            <a:off x="0" y="4795975"/>
            <a:ext cx="9144000" cy="347400"/>
            <a:chOff x="0" y="4795975"/>
            <a:chExt cx="9144000" cy="347400"/>
          </a:xfrm>
        </p:grpSpPr>
        <p:sp>
          <p:nvSpPr>
            <p:cNvPr id="75" name="Google Shape;75;p10"/>
            <p:cNvSpPr/>
            <p:nvPr/>
          </p:nvSpPr>
          <p:spPr>
            <a:xfrm>
              <a:off x="0" y="4795975"/>
              <a:ext cx="9144000" cy="347400"/>
            </a:xfrm>
            <a:prstGeom prst="rect">
              <a:avLst/>
            </a:prstGeom>
            <a:solidFill>
              <a:srgbClr val="007078"/>
            </a:solidFill>
            <a:ln cap="flat" cmpd="sng" w="9525">
              <a:solidFill>
                <a:srgbClr val="007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6" name="Google Shape;76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032925" y="4858800"/>
              <a:ext cx="1078149" cy="215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" name="Google Shape;77;p10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 sz="2800">
                <a:solidFill>
                  <a:srgbClr val="00707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 sz="2800">
                <a:solidFill>
                  <a:srgbClr val="007078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 sz="2800">
                <a:solidFill>
                  <a:srgbClr val="007078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 sz="2800">
                <a:solidFill>
                  <a:srgbClr val="007078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 sz="2800">
                <a:solidFill>
                  <a:srgbClr val="007078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 sz="2800">
                <a:solidFill>
                  <a:srgbClr val="007078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 sz="2800">
                <a:solidFill>
                  <a:srgbClr val="007078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 sz="2800">
                <a:solidFill>
                  <a:srgbClr val="007078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 sz="2800">
                <a:solidFill>
                  <a:srgbClr val="007078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62300" y="859600"/>
            <a:ext cx="8819400" cy="3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800"/>
              <a:buChar char="●"/>
              <a:defRPr sz="1800">
                <a:solidFill>
                  <a:srgbClr val="1F1F1F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rgbClr val="FFFFFF"/>
                </a:solidFill>
              </a:defRPr>
            </a:lvl1pPr>
            <a:lvl2pPr lvl="1" algn="r">
              <a:buNone/>
              <a:defRPr sz="1300">
                <a:solidFill>
                  <a:srgbClr val="FFFFFF"/>
                </a:solidFill>
              </a:defRPr>
            </a:lvl2pPr>
            <a:lvl3pPr lvl="2" algn="r">
              <a:buNone/>
              <a:defRPr sz="1300">
                <a:solidFill>
                  <a:srgbClr val="FFFFFF"/>
                </a:solidFill>
              </a:defRPr>
            </a:lvl3pPr>
            <a:lvl4pPr lvl="3" algn="r">
              <a:buNone/>
              <a:defRPr sz="1300">
                <a:solidFill>
                  <a:srgbClr val="FFFFFF"/>
                </a:solidFill>
              </a:defRPr>
            </a:lvl4pPr>
            <a:lvl5pPr lvl="4" algn="r">
              <a:buNone/>
              <a:defRPr sz="1300">
                <a:solidFill>
                  <a:srgbClr val="FFFFFF"/>
                </a:solidFill>
              </a:defRPr>
            </a:lvl5pPr>
            <a:lvl6pPr lvl="5" algn="r">
              <a:buNone/>
              <a:defRPr sz="1300">
                <a:solidFill>
                  <a:srgbClr val="FFFFFF"/>
                </a:solidFill>
              </a:defRPr>
            </a:lvl6pPr>
            <a:lvl7pPr lvl="6" algn="r">
              <a:buNone/>
              <a:defRPr sz="1300">
                <a:solidFill>
                  <a:srgbClr val="FFFFFF"/>
                </a:solidFill>
              </a:defRPr>
            </a:lvl7pPr>
            <a:lvl8pPr lvl="7" algn="r">
              <a:buNone/>
              <a:defRPr sz="1300">
                <a:solidFill>
                  <a:srgbClr val="FFFFFF"/>
                </a:solidFill>
              </a:defRPr>
            </a:lvl8pPr>
            <a:lvl9pPr lvl="8" algn="r">
              <a:buNone/>
              <a:defRPr sz="13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type="ctrTitle"/>
          </p:nvPr>
        </p:nvSpPr>
        <p:spPr>
          <a:xfrm>
            <a:off x="569950" y="458875"/>
            <a:ext cx="8004300" cy="209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Robot Jobs</a:t>
            </a:r>
            <a:endParaRPr/>
          </a:p>
        </p:txBody>
      </p:sp>
      <p:sp>
        <p:nvSpPr>
          <p:cNvPr id="124" name="Google Shape;124;p17"/>
          <p:cNvSpPr txBox="1"/>
          <p:nvPr>
            <p:ph idx="1" type="subTitle"/>
          </p:nvPr>
        </p:nvSpPr>
        <p:spPr>
          <a:xfrm>
            <a:off x="569950" y="2551675"/>
            <a:ext cx="8004000" cy="21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</a:t>
            </a:r>
            <a:r>
              <a:rPr lang="en"/>
              <a:t>ab 4 Images</a:t>
            </a:r>
            <a:endParaRPr/>
          </a:p>
        </p:txBody>
      </p:sp>
      <p:sp>
        <p:nvSpPr>
          <p:cNvPr id="125" name="Google Shape;125;p17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Plan </a:t>
            </a:r>
            <a:endParaRPr/>
          </a:p>
        </p:txBody>
      </p:sp>
      <p:sp>
        <p:nvSpPr>
          <p:cNvPr id="197" name="Google Shape;197;p26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8" name="Google Shape;19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1951" y="724850"/>
            <a:ext cx="5940099" cy="395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Blueprint Sketch</a:t>
            </a:r>
            <a:endParaRPr/>
          </a:p>
        </p:txBody>
      </p:sp>
      <p:sp>
        <p:nvSpPr>
          <p:cNvPr id="204" name="Google Shape;204;p27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5" name="Google Shape;20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0750" y="631425"/>
            <a:ext cx="4171444" cy="411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VEXcode GO Blocks</a:t>
            </a:r>
            <a:endParaRPr/>
          </a:p>
        </p:txBody>
      </p:sp>
      <p:sp>
        <p:nvSpPr>
          <p:cNvPr id="211" name="Google Shape;211;p28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2" name="Google Shape;212;p28"/>
          <p:cNvSpPr txBox="1"/>
          <p:nvPr/>
        </p:nvSpPr>
        <p:spPr>
          <a:xfrm>
            <a:off x="389378" y="1584625"/>
            <a:ext cx="16884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4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666666"/>
                </a:solidFill>
              </a:rPr>
              <a:t>{</a:t>
            </a:r>
            <a:r>
              <a:rPr b="1" lang="en" sz="1200">
                <a:solidFill>
                  <a:srgbClr val="666666"/>
                </a:solidFill>
              </a:rPr>
              <a:t>When started}</a:t>
            </a:r>
            <a:endParaRPr/>
          </a:p>
        </p:txBody>
      </p:sp>
      <p:sp>
        <p:nvSpPr>
          <p:cNvPr id="213" name="Google Shape;213;p28"/>
          <p:cNvSpPr txBox="1"/>
          <p:nvPr/>
        </p:nvSpPr>
        <p:spPr>
          <a:xfrm>
            <a:off x="3688213" y="1584625"/>
            <a:ext cx="13908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4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666666"/>
                </a:solidFill>
              </a:rPr>
              <a:t>[</a:t>
            </a:r>
            <a:r>
              <a:rPr b="1" lang="en" sz="1200">
                <a:solidFill>
                  <a:srgbClr val="666666"/>
                </a:solidFill>
              </a:rPr>
              <a:t>Drive for]</a:t>
            </a:r>
            <a:endParaRPr/>
          </a:p>
        </p:txBody>
      </p:sp>
      <p:sp>
        <p:nvSpPr>
          <p:cNvPr id="214" name="Google Shape;214;p28"/>
          <p:cNvSpPr txBox="1"/>
          <p:nvPr/>
        </p:nvSpPr>
        <p:spPr>
          <a:xfrm>
            <a:off x="6776250" y="1584625"/>
            <a:ext cx="13908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4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666666"/>
                </a:solidFill>
              </a:rPr>
              <a:t>[</a:t>
            </a:r>
            <a:r>
              <a:rPr b="1" lang="en" sz="1200">
                <a:solidFill>
                  <a:srgbClr val="666666"/>
                </a:solidFill>
              </a:rPr>
              <a:t>Turn for]</a:t>
            </a:r>
            <a:endParaRPr/>
          </a:p>
        </p:txBody>
      </p:sp>
      <p:pic>
        <p:nvPicPr>
          <p:cNvPr id="215" name="Google Shape;21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775" y="2227825"/>
            <a:ext cx="1862009" cy="132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8550" y="2227825"/>
            <a:ext cx="2865325" cy="181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9725" y="2129325"/>
            <a:ext cx="2683877" cy="191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Discussions</a:t>
            </a:r>
            <a:endParaRPr/>
          </a:p>
        </p:txBody>
      </p:sp>
      <p:sp>
        <p:nvSpPr>
          <p:cNvPr id="223" name="Google Shape;223;p29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4" name="Google Shape;22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9188" y="897750"/>
            <a:ext cx="6225624" cy="35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Suggested Role Responsibilities</a:t>
            </a:r>
            <a:endParaRPr/>
          </a:p>
        </p:txBody>
      </p:sp>
      <p:sp>
        <p:nvSpPr>
          <p:cNvPr id="131" name="Google Shape;131;p18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2" name="Google Shape;132;p18"/>
          <p:cNvSpPr txBox="1"/>
          <p:nvPr>
            <p:ph idx="1" type="body"/>
          </p:nvPr>
        </p:nvSpPr>
        <p:spPr>
          <a:xfrm>
            <a:off x="162300" y="1061925"/>
            <a:ext cx="4460100" cy="34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Builder</a:t>
            </a:r>
            <a:endParaRPr sz="2200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1400">
                <a:solidFill>
                  <a:schemeClr val="dk2"/>
                </a:solidFill>
              </a:rPr>
              <a:t>Check the Code Base is set up 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1400">
                <a:solidFill>
                  <a:schemeClr val="dk2"/>
                </a:solidFill>
              </a:rPr>
              <a:t>Connect the Brain 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1400">
                <a:solidFill>
                  <a:schemeClr val="dk2"/>
                </a:solidFill>
              </a:rPr>
              <a:t>Help design the project plan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1400">
                <a:solidFill>
                  <a:schemeClr val="dk2"/>
                </a:solidFill>
              </a:rPr>
              <a:t>Start and Stop the project in VEXcode GO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1400">
                <a:solidFill>
                  <a:schemeClr val="dk2"/>
                </a:solidFill>
              </a:rPr>
              <a:t>Deconstruct the Code Base </a:t>
            </a:r>
            <a:endParaRPr sz="14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133" name="Google Shape;133;p18"/>
          <p:cNvSpPr txBox="1"/>
          <p:nvPr>
            <p:ph idx="2" type="body"/>
          </p:nvPr>
        </p:nvSpPr>
        <p:spPr>
          <a:xfrm>
            <a:off x="4505350" y="1045575"/>
            <a:ext cx="4521300" cy="3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Journalist</a:t>
            </a:r>
            <a:endParaRPr sz="2200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1400">
                <a:solidFill>
                  <a:schemeClr val="dk2"/>
                </a:solidFill>
              </a:rPr>
              <a:t>Launch VEXcode GO and name the project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1400">
                <a:solidFill>
                  <a:schemeClr val="dk2"/>
                </a:solidFill>
              </a:rPr>
              <a:t>Write/draw the project plan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1400">
                <a:solidFill>
                  <a:schemeClr val="dk2"/>
                </a:solidFill>
              </a:rPr>
              <a:t>Configure for Code Base 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1400">
                <a:solidFill>
                  <a:schemeClr val="dk2"/>
                </a:solidFill>
              </a:rPr>
              <a:t>Build the project in Play Part 2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1400">
                <a:solidFill>
                  <a:schemeClr val="dk2"/>
                </a:solidFill>
              </a:rPr>
              <a:t>Sort pieces into Kits</a:t>
            </a:r>
            <a:endParaRPr sz="1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Dirty Job 1 - Sewer Robot</a:t>
            </a:r>
            <a:endParaRPr/>
          </a:p>
        </p:txBody>
      </p:sp>
      <p:sp>
        <p:nvSpPr>
          <p:cNvPr id="139" name="Google Shape;139;p19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6086125" y="1130075"/>
            <a:ext cx="2867400" cy="26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Job: Sewer Cleaning and Mapping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Sewers are dirty! It is unhealthy for people to be in the sewers.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Sewer robots are designed to fit into small spaces where people cannot fit.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9"/>
          <p:cNvSpPr txBox="1"/>
          <p:nvPr/>
        </p:nvSpPr>
        <p:spPr>
          <a:xfrm>
            <a:off x="89500" y="4011100"/>
            <a:ext cx="5805300" cy="3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F1F1F"/>
                </a:solidFill>
              </a:rPr>
              <a:t>Natural Resources Wales / CC BY (https://creativecommons.org/licenses/by/3.0)</a:t>
            </a:r>
            <a:endParaRPr sz="1000">
              <a:solidFill>
                <a:srgbClr val="1F1F1F"/>
              </a:solidFill>
            </a:endParaRPr>
          </a:p>
        </p:txBody>
      </p:sp>
      <p:pic>
        <p:nvPicPr>
          <p:cNvPr id="142" name="Google Shape;14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301" y="864468"/>
            <a:ext cx="5805425" cy="3083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Dirty Job 2 - Mining Robot </a:t>
            </a:r>
            <a:endParaRPr/>
          </a:p>
        </p:txBody>
      </p:sp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9" name="Google Shape;149;p20"/>
          <p:cNvPicPr preferRelativeResize="0"/>
          <p:nvPr/>
        </p:nvPicPr>
        <p:blipFill rotWithShape="1">
          <a:blip r:embed="rId3">
            <a:alphaModFix/>
          </a:blip>
          <a:srcRect b="0" l="0" r="0" t="17287"/>
          <a:stretch/>
        </p:blipFill>
        <p:spPr>
          <a:xfrm>
            <a:off x="1460575" y="724849"/>
            <a:ext cx="3184825" cy="391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 txBox="1"/>
          <p:nvPr/>
        </p:nvSpPr>
        <p:spPr>
          <a:xfrm>
            <a:off x="6086125" y="1130075"/>
            <a:ext cx="2940000" cy="3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Char char="●"/>
            </a:pPr>
            <a:r>
              <a:rPr lang="en">
                <a:solidFill>
                  <a:srgbClr val="1A1A1A"/>
                </a:solidFill>
                <a:highlight>
                  <a:srgbClr val="FFFFFF"/>
                </a:highlight>
              </a:rPr>
              <a:t>Job: Mine Exploration</a:t>
            </a:r>
            <a:endParaRPr>
              <a:solidFill>
                <a:srgbClr val="1A1A1A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A1A1A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Char char="●"/>
            </a:pPr>
            <a:r>
              <a:rPr lang="en">
                <a:solidFill>
                  <a:srgbClr val="1A1A1A"/>
                </a:solidFill>
                <a:highlight>
                  <a:srgbClr val="FFFFFF"/>
                </a:highlight>
              </a:rPr>
              <a:t>Mines are dirty (filled with dust and mud) and dangerous. </a:t>
            </a:r>
            <a:endParaRPr>
              <a:solidFill>
                <a:srgbClr val="1A1A1A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A1A1A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Char char="●"/>
            </a:pPr>
            <a:r>
              <a:rPr lang="en">
                <a:solidFill>
                  <a:srgbClr val="1A1A1A"/>
                </a:solidFill>
                <a:highlight>
                  <a:srgbClr val="FFFFFF"/>
                </a:highlight>
              </a:rPr>
              <a:t>Mining robots are used to map flooded passages or analyze rocks and minerals.  </a:t>
            </a:r>
            <a:endParaRPr>
              <a:solidFill>
                <a:srgbClr val="1A1A1A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A1A1A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>
            <p:ph type="title"/>
          </p:nvPr>
        </p:nvSpPr>
        <p:spPr>
          <a:xfrm>
            <a:off x="162300" y="152150"/>
            <a:ext cx="628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Dull Job 1 - Cleaning Robot</a:t>
            </a:r>
            <a:endParaRPr/>
          </a:p>
        </p:txBody>
      </p:sp>
      <p:sp>
        <p:nvSpPr>
          <p:cNvPr id="156" name="Google Shape;156;p21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7" name="Google Shape;15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77250"/>
            <a:ext cx="5839800" cy="325737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 txBox="1"/>
          <p:nvPr/>
        </p:nvSpPr>
        <p:spPr>
          <a:xfrm>
            <a:off x="59175" y="4134625"/>
            <a:ext cx="5805300" cy="3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F1F1F"/>
                </a:solidFill>
              </a:rPr>
              <a:t>MrVollbrecht / CC BY-SA (https://creativecommons.org/licenses/by-sa/4.0)</a:t>
            </a:r>
            <a:endParaRPr sz="1000">
              <a:solidFill>
                <a:srgbClr val="1F1F1F"/>
              </a:solidFill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6086125" y="1130075"/>
            <a:ext cx="2867400" cy="22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Job: Cleaning Floors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Scrubbing floors takes time and can be boring.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Cleaning robots come in all sizes! Small household robots to large robots cleaning floors in a mall.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Dull</a:t>
            </a:r>
            <a:r>
              <a:rPr lang="en"/>
              <a:t> Job 2 - Warehouse Robot</a:t>
            </a:r>
            <a:endParaRPr/>
          </a:p>
        </p:txBody>
      </p:sp>
      <p:sp>
        <p:nvSpPr>
          <p:cNvPr id="165" name="Google Shape;165;p22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6" name="Google Shape;16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950" y="888088"/>
            <a:ext cx="5839801" cy="350388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 txBox="1"/>
          <p:nvPr/>
        </p:nvSpPr>
        <p:spPr>
          <a:xfrm>
            <a:off x="6086125" y="1130075"/>
            <a:ext cx="2940000" cy="3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Job: Warehouse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Moving around a warehouse to grab things is boring. Robots help to make retrieving items faster.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Warehouse robots are great at fitting into small places so they can find the right items.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Dangerous Job 1 - Photographing Robot</a:t>
            </a:r>
            <a:endParaRPr sz="2700"/>
          </a:p>
        </p:txBody>
      </p:sp>
      <p:sp>
        <p:nvSpPr>
          <p:cNvPr id="173" name="Google Shape;173;p23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4" name="Google Shape;174;p23"/>
          <p:cNvSpPr txBox="1"/>
          <p:nvPr/>
        </p:nvSpPr>
        <p:spPr>
          <a:xfrm>
            <a:off x="6550000" y="1261675"/>
            <a:ext cx="1856700" cy="25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3"/>
          <p:cNvSpPr txBox="1"/>
          <p:nvPr/>
        </p:nvSpPr>
        <p:spPr>
          <a:xfrm>
            <a:off x="6086125" y="1130075"/>
            <a:ext cx="2895600" cy="30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Job: Photographing animals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People can’t crawl up to a lion and take its picture. But, a robot can be programmed to drive much closer to an animal and take photos.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Photographic robots also do jobs underwater with deep-sea creatures!</a:t>
            </a:r>
            <a:endParaRPr/>
          </a:p>
        </p:txBody>
      </p:sp>
      <p:pic>
        <p:nvPicPr>
          <p:cNvPr id="176" name="Google Shape;17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750" y="942588"/>
            <a:ext cx="4585574" cy="3439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Dangerous Job 2 - Space Robots</a:t>
            </a:r>
            <a:endParaRPr/>
          </a:p>
        </p:txBody>
      </p:sp>
      <p:sp>
        <p:nvSpPr>
          <p:cNvPr id="182" name="Google Shape;182;p24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3" name="Google Shape;18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75" y="981750"/>
            <a:ext cx="5714590" cy="32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4"/>
          <p:cNvSpPr txBox="1"/>
          <p:nvPr/>
        </p:nvSpPr>
        <p:spPr>
          <a:xfrm>
            <a:off x="6086125" y="1130075"/>
            <a:ext cx="2940000" cy="29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Job: Mars Rover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Travelling and collecting data in on other planets is dangerous and sometimes impossible for humans.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Robots hardware that allows them to collect and test the air, water and soil.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Base 2.0 </a:t>
            </a:r>
            <a:endParaRPr/>
          </a:p>
        </p:txBody>
      </p:sp>
      <p:sp>
        <p:nvSpPr>
          <p:cNvPr id="190" name="Google Shape;190;p25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1" name="Google Shape;19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6413" y="580201"/>
            <a:ext cx="4786716" cy="421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