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0" r:id="rId4"/>
  </p:sldMasterIdLst>
  <p:notesMasterIdLst>
    <p:notesMasterId r:id="rId5"/>
  </p:notesMasterIdLst>
  <p:sldIdLst>
    <p:sldId id="256" r:id="rId6"/>
  </p:sldIdLst>
  <p:sldSz cy="11658600" cx="15087600"/>
  <p:notesSz cx="6858000" cy="9144000"/>
  <p:embeddedFontLst>
    <p:embeddedFont>
      <p:font typeface="Sofia Sans ExtraBold"/>
      <p:bold r:id="rId7"/>
      <p:boldItalic r:id="rId8"/>
    </p:embeddedFont>
    <p:embeddedFont>
      <p:font typeface="Sofia Sans"/>
      <p:regular r:id="rId9"/>
      <p:bold r:id="rId10"/>
      <p:italic r:id="rId11"/>
      <p:boldItalic r:id="rId12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3672">
          <p15:clr>
            <a:srgbClr val="747775"/>
          </p15:clr>
        </p15:guide>
        <p15:guide id="2" pos="4752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3672" orient="horz"/>
        <p:guide pos="4752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11" Type="http://schemas.openxmlformats.org/officeDocument/2006/relationships/font" Target="fonts/SofiaSans-italic.fntdata"/><Relationship Id="rId10" Type="http://schemas.openxmlformats.org/officeDocument/2006/relationships/font" Target="fonts/SofiaSans-bold.fntdata"/><Relationship Id="rId12" Type="http://schemas.openxmlformats.org/officeDocument/2006/relationships/font" Target="fonts/SofiaSans-boldItalic.fntdata"/><Relationship Id="rId9" Type="http://schemas.openxmlformats.org/officeDocument/2006/relationships/font" Target="fonts/SofiaSans-regular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font" Target="fonts/SofiaSansExtraBold-bold.fntdata"/><Relationship Id="rId8" Type="http://schemas.openxmlformats.org/officeDocument/2006/relationships/font" Target="fonts/SofiaSansExtraBold-boldItalic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210584" y="685800"/>
            <a:ext cx="4437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0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g3e38a8f9dc3_0_229:notes"/>
          <p:cNvSpPr/>
          <p:nvPr>
            <p:ph idx="2" type="sldImg"/>
          </p:nvPr>
        </p:nvSpPr>
        <p:spPr>
          <a:xfrm>
            <a:off x="1210584" y="685800"/>
            <a:ext cx="4437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2" name="Google Shape;172;g3e38a8f9dc3_0_22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emplate">
  <p:cSld name="BIG_NUMBER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Google Shape;10;p2"/>
          <p:cNvCxnSpPr/>
          <p:nvPr/>
        </p:nvCxnSpPr>
        <p:spPr>
          <a:xfrm>
            <a:off x="2008350" y="7812325"/>
            <a:ext cx="11070900" cy="0"/>
          </a:xfrm>
          <a:prstGeom prst="straightConnector1">
            <a:avLst/>
          </a:prstGeom>
          <a:noFill/>
          <a:ln cap="flat" cmpd="sng" w="38100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1" name="Google Shape;11;p2"/>
          <p:cNvCxnSpPr/>
          <p:nvPr/>
        </p:nvCxnSpPr>
        <p:spPr>
          <a:xfrm>
            <a:off x="6324600" y="9989450"/>
            <a:ext cx="2438400" cy="0"/>
          </a:xfrm>
          <a:prstGeom prst="straightConnector1">
            <a:avLst/>
          </a:prstGeom>
          <a:noFill/>
          <a:ln cap="flat" cmpd="sng" w="38100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grpSp>
        <p:nvGrpSpPr>
          <p:cNvPr id="12" name="Google Shape;12;p2"/>
          <p:cNvGrpSpPr/>
          <p:nvPr/>
        </p:nvGrpSpPr>
        <p:grpSpPr>
          <a:xfrm>
            <a:off x="2015634" y="954380"/>
            <a:ext cx="11963249" cy="9034341"/>
            <a:chOff x="2534548" y="288430"/>
            <a:chExt cx="7706789" cy="5819971"/>
          </a:xfrm>
        </p:grpSpPr>
        <p:grpSp>
          <p:nvGrpSpPr>
            <p:cNvPr id="13" name="Google Shape;13;p2"/>
            <p:cNvGrpSpPr/>
            <p:nvPr/>
          </p:nvGrpSpPr>
          <p:grpSpPr>
            <a:xfrm>
              <a:off x="4784141" y="453791"/>
              <a:ext cx="2623724" cy="1153441"/>
              <a:chOff x="4784141" y="453791"/>
              <a:chExt cx="2623724" cy="1153441"/>
            </a:xfrm>
          </p:grpSpPr>
          <p:sp>
            <p:nvSpPr>
              <p:cNvPr id="14" name="Google Shape;14;p2"/>
              <p:cNvSpPr/>
              <p:nvPr/>
            </p:nvSpPr>
            <p:spPr>
              <a:xfrm>
                <a:off x="5426269" y="477266"/>
                <a:ext cx="650192" cy="738985"/>
              </a:xfrm>
              <a:custGeom>
                <a:rect b="b" l="l" r="r" t="t"/>
                <a:pathLst>
                  <a:path extrusionOk="0" h="738985" w="650192">
                    <a:moveTo>
                      <a:pt x="0" y="371536"/>
                    </a:moveTo>
                    <a:lnTo>
                      <a:pt x="0" y="369500"/>
                    </a:lnTo>
                    <a:cubicBezTo>
                      <a:pt x="0" y="173526"/>
                      <a:pt x="143915" y="0"/>
                      <a:pt x="358262" y="0"/>
                    </a:cubicBezTo>
                    <a:cubicBezTo>
                      <a:pt x="466454" y="0"/>
                      <a:pt x="536887" y="28586"/>
                      <a:pt x="602221" y="76557"/>
                    </a:cubicBezTo>
                    <a:cubicBezTo>
                      <a:pt x="611394" y="83693"/>
                      <a:pt x="618544" y="94932"/>
                      <a:pt x="618544" y="109218"/>
                    </a:cubicBezTo>
                    <a:cubicBezTo>
                      <a:pt x="618544" y="131679"/>
                      <a:pt x="600170" y="150039"/>
                      <a:pt x="578734" y="150039"/>
                    </a:cubicBezTo>
                    <a:cubicBezTo>
                      <a:pt x="569547" y="150039"/>
                      <a:pt x="561386" y="145965"/>
                      <a:pt x="553225" y="139841"/>
                    </a:cubicBezTo>
                    <a:cubicBezTo>
                      <a:pt x="502191" y="101056"/>
                      <a:pt x="445032" y="74507"/>
                      <a:pt x="355214" y="74507"/>
                    </a:cubicBezTo>
                    <a:cubicBezTo>
                      <a:pt x="196999" y="74507"/>
                      <a:pt x="83694" y="208223"/>
                      <a:pt x="83694" y="367449"/>
                    </a:cubicBezTo>
                    <a:lnTo>
                      <a:pt x="83694" y="369500"/>
                    </a:lnTo>
                    <a:cubicBezTo>
                      <a:pt x="83694" y="539964"/>
                      <a:pt x="192911" y="666516"/>
                      <a:pt x="366438" y="666516"/>
                    </a:cubicBezTo>
                    <a:cubicBezTo>
                      <a:pt x="448080" y="666516"/>
                      <a:pt x="523627" y="634881"/>
                      <a:pt x="572610" y="595071"/>
                    </a:cubicBezTo>
                    <a:lnTo>
                      <a:pt x="572610" y="417471"/>
                    </a:lnTo>
                    <a:lnTo>
                      <a:pt x="380724" y="417471"/>
                    </a:lnTo>
                    <a:cubicBezTo>
                      <a:pt x="361324" y="417471"/>
                      <a:pt x="345002" y="401134"/>
                      <a:pt x="345002" y="381749"/>
                    </a:cubicBezTo>
                    <a:cubicBezTo>
                      <a:pt x="345002" y="361324"/>
                      <a:pt x="361324" y="345001"/>
                      <a:pt x="380724" y="345001"/>
                    </a:cubicBezTo>
                    <a:lnTo>
                      <a:pt x="610383" y="345001"/>
                    </a:lnTo>
                    <a:cubicBezTo>
                      <a:pt x="631819" y="345001"/>
                      <a:pt x="650193" y="363375"/>
                      <a:pt x="650193" y="385823"/>
                    </a:cubicBezTo>
                    <a:lnTo>
                      <a:pt x="650193" y="603233"/>
                    </a:lnTo>
                    <a:cubicBezTo>
                      <a:pt x="650193" y="622632"/>
                      <a:pt x="641006" y="639980"/>
                      <a:pt x="622632" y="652230"/>
                    </a:cubicBezTo>
                    <a:cubicBezTo>
                      <a:pt x="557312" y="700201"/>
                      <a:pt x="469517" y="738986"/>
                      <a:pt x="363375" y="738986"/>
                    </a:cubicBezTo>
                    <a:cubicBezTo>
                      <a:pt x="138815" y="738986"/>
                      <a:pt x="0" y="575672"/>
                      <a:pt x="0" y="371536"/>
                    </a:cubicBezTo>
                  </a:path>
                </a:pathLst>
              </a:custGeom>
              <a:solidFill>
                <a:srgbClr val="00AEEF"/>
              </a:solidFill>
              <a:ln>
                <a:noFill/>
              </a:ln>
            </p:spPr>
            <p:txBody>
              <a:bodyPr anchorCtr="0" anchor="t" bIns="70950" lIns="141925" spcFirstLastPara="1" rIns="141925" wrap="square" tIns="7095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898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5" name="Google Shape;15;p2"/>
              <p:cNvSpPr/>
              <p:nvPr/>
            </p:nvSpPr>
            <p:spPr>
              <a:xfrm>
                <a:off x="6349952" y="469103"/>
                <a:ext cx="92894" cy="740010"/>
              </a:xfrm>
              <a:custGeom>
                <a:rect b="b" l="l" r="r" t="t"/>
                <a:pathLst>
                  <a:path extrusionOk="0" h="740010" w="92894">
                    <a:moveTo>
                      <a:pt x="0" y="41847"/>
                    </a:moveTo>
                    <a:cubicBezTo>
                      <a:pt x="0" y="16337"/>
                      <a:pt x="20425" y="0"/>
                      <a:pt x="45934" y="0"/>
                    </a:cubicBezTo>
                    <a:cubicBezTo>
                      <a:pt x="72470" y="0"/>
                      <a:pt x="92894" y="16337"/>
                      <a:pt x="92894" y="41847"/>
                    </a:cubicBezTo>
                    <a:lnTo>
                      <a:pt x="92894" y="55121"/>
                    </a:lnTo>
                    <a:cubicBezTo>
                      <a:pt x="92894" y="79620"/>
                      <a:pt x="72470" y="96968"/>
                      <a:pt x="45934" y="96968"/>
                    </a:cubicBezTo>
                    <a:cubicBezTo>
                      <a:pt x="20425" y="96968"/>
                      <a:pt x="0" y="79620"/>
                      <a:pt x="0" y="55121"/>
                    </a:cubicBezTo>
                    <a:lnTo>
                      <a:pt x="0" y="41847"/>
                    </a:lnTo>
                    <a:close/>
                    <a:moveTo>
                      <a:pt x="7150" y="241908"/>
                    </a:moveTo>
                    <a:cubicBezTo>
                      <a:pt x="7150" y="220472"/>
                      <a:pt x="24498" y="202098"/>
                      <a:pt x="45934" y="202098"/>
                    </a:cubicBezTo>
                    <a:cubicBezTo>
                      <a:pt x="68396" y="202098"/>
                      <a:pt x="85744" y="219461"/>
                      <a:pt x="85744" y="241908"/>
                    </a:cubicBezTo>
                    <a:lnTo>
                      <a:pt x="85744" y="700201"/>
                    </a:lnTo>
                    <a:cubicBezTo>
                      <a:pt x="85744" y="722649"/>
                      <a:pt x="69408" y="740011"/>
                      <a:pt x="46960" y="740011"/>
                    </a:cubicBezTo>
                    <a:cubicBezTo>
                      <a:pt x="24498" y="740011"/>
                      <a:pt x="7150" y="722649"/>
                      <a:pt x="7150" y="700201"/>
                    </a:cubicBezTo>
                    <a:lnTo>
                      <a:pt x="7150" y="241908"/>
                    </a:lnTo>
                    <a:close/>
                  </a:path>
                </a:pathLst>
              </a:custGeom>
              <a:solidFill>
                <a:srgbClr val="00AEEF"/>
              </a:solidFill>
              <a:ln>
                <a:noFill/>
              </a:ln>
            </p:spPr>
            <p:txBody>
              <a:bodyPr anchorCtr="0" anchor="t" bIns="70950" lIns="141925" spcFirstLastPara="1" rIns="141925" wrap="square" tIns="7095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898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6" name="Google Shape;16;p2"/>
              <p:cNvSpPr/>
              <p:nvPr/>
            </p:nvSpPr>
            <p:spPr>
              <a:xfrm>
                <a:off x="6723497" y="669165"/>
                <a:ext cx="299052" cy="539949"/>
              </a:xfrm>
              <a:custGeom>
                <a:rect b="b" l="l" r="r" t="t"/>
                <a:pathLst>
                  <a:path extrusionOk="0" h="539949" w="299052">
                    <a:moveTo>
                      <a:pt x="0" y="41847"/>
                    </a:moveTo>
                    <a:cubicBezTo>
                      <a:pt x="0" y="20411"/>
                      <a:pt x="17348" y="2037"/>
                      <a:pt x="38784" y="2037"/>
                    </a:cubicBezTo>
                    <a:cubicBezTo>
                      <a:pt x="61246" y="2037"/>
                      <a:pt x="78594" y="19399"/>
                      <a:pt x="78594" y="41847"/>
                    </a:cubicBezTo>
                    <a:lnTo>
                      <a:pt x="78594" y="140852"/>
                    </a:lnTo>
                    <a:cubicBezTo>
                      <a:pt x="117379" y="53070"/>
                      <a:pt x="193937" y="0"/>
                      <a:pt x="260268" y="0"/>
                    </a:cubicBezTo>
                    <a:cubicBezTo>
                      <a:pt x="283755" y="0"/>
                      <a:pt x="299053" y="17348"/>
                      <a:pt x="299053" y="39810"/>
                    </a:cubicBezTo>
                    <a:cubicBezTo>
                      <a:pt x="299053" y="61232"/>
                      <a:pt x="284781" y="76543"/>
                      <a:pt x="264370" y="79620"/>
                    </a:cubicBezTo>
                    <a:cubicBezTo>
                      <a:pt x="162288" y="91855"/>
                      <a:pt x="78594" y="168413"/>
                      <a:pt x="78594" y="320503"/>
                    </a:cubicBezTo>
                    <a:lnTo>
                      <a:pt x="78594" y="500139"/>
                    </a:lnTo>
                    <a:cubicBezTo>
                      <a:pt x="78594" y="521575"/>
                      <a:pt x="62257" y="539949"/>
                      <a:pt x="39810" y="539949"/>
                    </a:cubicBezTo>
                    <a:cubicBezTo>
                      <a:pt x="17348" y="539949"/>
                      <a:pt x="0" y="522587"/>
                      <a:pt x="0" y="500139"/>
                    </a:cubicBezTo>
                    <a:lnTo>
                      <a:pt x="0" y="41847"/>
                    </a:lnTo>
                    <a:close/>
                  </a:path>
                </a:pathLst>
              </a:custGeom>
              <a:solidFill>
                <a:srgbClr val="00AEEF"/>
              </a:solidFill>
              <a:ln>
                <a:noFill/>
              </a:ln>
            </p:spPr>
            <p:txBody>
              <a:bodyPr anchorCtr="0" anchor="t" bIns="70950" lIns="141925" spcFirstLastPara="1" rIns="141925" wrap="square" tIns="7095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898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7" name="Google Shape;17;p2"/>
              <p:cNvSpPr/>
              <p:nvPr/>
            </p:nvSpPr>
            <p:spPr>
              <a:xfrm>
                <a:off x="7249132" y="453791"/>
                <a:ext cx="78594" cy="755322"/>
              </a:xfrm>
              <a:custGeom>
                <a:rect b="b" l="l" r="r" t="t"/>
                <a:pathLst>
                  <a:path extrusionOk="0" h="755322" w="78594">
                    <a:moveTo>
                      <a:pt x="0" y="39810"/>
                    </a:moveTo>
                    <a:cubicBezTo>
                      <a:pt x="0" y="18374"/>
                      <a:pt x="17348" y="0"/>
                      <a:pt x="38784" y="0"/>
                    </a:cubicBezTo>
                    <a:cubicBezTo>
                      <a:pt x="61246" y="0"/>
                      <a:pt x="78594" y="18374"/>
                      <a:pt x="78594" y="39810"/>
                    </a:cubicBezTo>
                    <a:lnTo>
                      <a:pt x="78594" y="715513"/>
                    </a:lnTo>
                    <a:cubicBezTo>
                      <a:pt x="78594" y="737960"/>
                      <a:pt x="62257" y="755322"/>
                      <a:pt x="39809" y="755322"/>
                    </a:cubicBezTo>
                    <a:cubicBezTo>
                      <a:pt x="17348" y="755322"/>
                      <a:pt x="0" y="737960"/>
                      <a:pt x="0" y="715513"/>
                    </a:cubicBezTo>
                    <a:lnTo>
                      <a:pt x="0" y="39810"/>
                    </a:lnTo>
                    <a:close/>
                  </a:path>
                </a:pathLst>
              </a:custGeom>
              <a:solidFill>
                <a:srgbClr val="00AEEF"/>
              </a:solidFill>
              <a:ln>
                <a:noFill/>
              </a:ln>
            </p:spPr>
            <p:txBody>
              <a:bodyPr anchorCtr="0" anchor="t" bIns="70950" lIns="141925" spcFirstLastPara="1" rIns="141925" wrap="square" tIns="7095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898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8" name="Google Shape;18;p2"/>
              <p:cNvSpPr/>
              <p:nvPr/>
            </p:nvSpPr>
            <p:spPr>
              <a:xfrm>
                <a:off x="5538618" y="1307109"/>
                <a:ext cx="195257" cy="254002"/>
              </a:xfrm>
              <a:custGeom>
                <a:rect b="b" l="l" r="r" t="t"/>
                <a:pathLst>
                  <a:path extrusionOk="0" h="254002" w="195257">
                    <a:moveTo>
                      <a:pt x="0" y="22349"/>
                    </a:moveTo>
                    <a:cubicBezTo>
                      <a:pt x="0" y="9735"/>
                      <a:pt x="9735" y="0"/>
                      <a:pt x="22335" y="0"/>
                    </a:cubicBezTo>
                    <a:lnTo>
                      <a:pt x="99427" y="0"/>
                    </a:lnTo>
                    <a:cubicBezTo>
                      <a:pt x="158510" y="0"/>
                      <a:pt x="195257" y="33517"/>
                      <a:pt x="195257" y="84312"/>
                    </a:cubicBezTo>
                    <a:lnTo>
                      <a:pt x="195257" y="85028"/>
                    </a:lnTo>
                    <a:cubicBezTo>
                      <a:pt x="195257" y="141597"/>
                      <a:pt x="149871" y="171138"/>
                      <a:pt x="94384" y="171138"/>
                    </a:cubicBezTo>
                    <a:lnTo>
                      <a:pt x="44305" y="171138"/>
                    </a:lnTo>
                    <a:lnTo>
                      <a:pt x="44305" y="232033"/>
                    </a:lnTo>
                    <a:cubicBezTo>
                      <a:pt x="44305" y="244268"/>
                      <a:pt x="34585" y="254003"/>
                      <a:pt x="22335" y="254003"/>
                    </a:cubicBezTo>
                    <a:cubicBezTo>
                      <a:pt x="9735" y="254003"/>
                      <a:pt x="0" y="244268"/>
                      <a:pt x="0" y="232033"/>
                    </a:cubicBezTo>
                    <a:lnTo>
                      <a:pt x="0" y="22349"/>
                    </a:lnTo>
                    <a:close/>
                    <a:moveTo>
                      <a:pt x="95831" y="131145"/>
                    </a:moveTo>
                    <a:cubicBezTo>
                      <a:pt x="129347" y="131145"/>
                      <a:pt x="150222" y="112421"/>
                      <a:pt x="150222" y="86110"/>
                    </a:cubicBezTo>
                    <a:lnTo>
                      <a:pt x="150222" y="85394"/>
                    </a:lnTo>
                    <a:cubicBezTo>
                      <a:pt x="150222" y="55852"/>
                      <a:pt x="128982" y="40358"/>
                      <a:pt x="95831" y="40358"/>
                    </a:cubicBezTo>
                    <a:lnTo>
                      <a:pt x="44305" y="40358"/>
                    </a:lnTo>
                    <a:lnTo>
                      <a:pt x="44305" y="131145"/>
                    </a:lnTo>
                    <a:lnTo>
                      <a:pt x="95831" y="131145"/>
                    </a:lnTo>
                    <a:close/>
                  </a:path>
                </a:pathLst>
              </a:custGeom>
              <a:solidFill>
                <a:srgbClr val="A0007D"/>
              </a:solidFill>
              <a:ln>
                <a:noFill/>
              </a:ln>
            </p:spPr>
            <p:txBody>
              <a:bodyPr anchorCtr="0" anchor="t" bIns="70950" lIns="141925" spcFirstLastPara="1" rIns="141925" wrap="square" tIns="7095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898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9" name="Google Shape;19;p2"/>
              <p:cNvSpPr/>
              <p:nvPr/>
            </p:nvSpPr>
            <p:spPr>
              <a:xfrm>
                <a:off x="5805600" y="1365123"/>
                <a:ext cx="202828" cy="198502"/>
              </a:xfrm>
              <a:custGeom>
                <a:rect b="b" l="l" r="r" t="t"/>
                <a:pathLst>
                  <a:path extrusionOk="0" h="198502" w="202828">
                    <a:moveTo>
                      <a:pt x="0" y="100157"/>
                    </a:moveTo>
                    <a:lnTo>
                      <a:pt x="0" y="99441"/>
                    </a:lnTo>
                    <a:cubicBezTo>
                      <a:pt x="0" y="45036"/>
                      <a:pt x="43209" y="0"/>
                      <a:pt x="101590" y="0"/>
                    </a:cubicBezTo>
                    <a:cubicBezTo>
                      <a:pt x="159942" y="0"/>
                      <a:pt x="202829" y="44319"/>
                      <a:pt x="202829" y="98710"/>
                    </a:cubicBezTo>
                    <a:lnTo>
                      <a:pt x="202829" y="99441"/>
                    </a:lnTo>
                    <a:cubicBezTo>
                      <a:pt x="202829" y="153481"/>
                      <a:pt x="159591" y="198502"/>
                      <a:pt x="100859" y="198502"/>
                    </a:cubicBezTo>
                    <a:cubicBezTo>
                      <a:pt x="42858" y="198502"/>
                      <a:pt x="0" y="154197"/>
                      <a:pt x="0" y="100157"/>
                    </a:cubicBezTo>
                    <a:moveTo>
                      <a:pt x="159226" y="100157"/>
                    </a:moveTo>
                    <a:lnTo>
                      <a:pt x="159226" y="99441"/>
                    </a:lnTo>
                    <a:cubicBezTo>
                      <a:pt x="159226" y="65938"/>
                      <a:pt x="135093" y="38195"/>
                      <a:pt x="100859" y="38195"/>
                    </a:cubicBezTo>
                    <a:cubicBezTo>
                      <a:pt x="65910" y="38195"/>
                      <a:pt x="43575" y="65573"/>
                      <a:pt x="43575" y="98710"/>
                    </a:cubicBezTo>
                    <a:lnTo>
                      <a:pt x="43575" y="99441"/>
                    </a:lnTo>
                    <a:cubicBezTo>
                      <a:pt x="43575" y="132578"/>
                      <a:pt x="67722" y="160322"/>
                      <a:pt x="101590" y="160322"/>
                    </a:cubicBezTo>
                    <a:cubicBezTo>
                      <a:pt x="136891" y="160322"/>
                      <a:pt x="159226" y="132943"/>
                      <a:pt x="159226" y="100157"/>
                    </a:cubicBezTo>
                  </a:path>
                </a:pathLst>
              </a:custGeom>
              <a:solidFill>
                <a:srgbClr val="A0007D"/>
              </a:solidFill>
              <a:ln>
                <a:noFill/>
              </a:ln>
            </p:spPr>
            <p:txBody>
              <a:bodyPr anchorCtr="0" anchor="t" bIns="70950" lIns="141925" spcFirstLastPara="1" rIns="141925" wrap="square" tIns="7095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898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0" name="Google Shape;20;p2"/>
              <p:cNvSpPr/>
              <p:nvPr/>
            </p:nvSpPr>
            <p:spPr>
              <a:xfrm>
                <a:off x="6076531" y="1366915"/>
                <a:ext cx="279920" cy="195636"/>
              </a:xfrm>
              <a:custGeom>
                <a:rect b="b" l="l" r="r" t="t"/>
                <a:pathLst>
                  <a:path extrusionOk="0" h="195636" w="279920">
                    <a:moveTo>
                      <a:pt x="53310" y="176181"/>
                    </a:moveTo>
                    <a:lnTo>
                      <a:pt x="2150" y="31353"/>
                    </a:lnTo>
                    <a:cubicBezTo>
                      <a:pt x="1082" y="28460"/>
                      <a:pt x="0" y="23782"/>
                      <a:pt x="0" y="20186"/>
                    </a:cubicBezTo>
                    <a:cubicBezTo>
                      <a:pt x="0" y="9735"/>
                      <a:pt x="8274" y="0"/>
                      <a:pt x="21240" y="0"/>
                    </a:cubicBezTo>
                    <a:cubicBezTo>
                      <a:pt x="32056" y="0"/>
                      <a:pt x="39263" y="7206"/>
                      <a:pt x="42507" y="17306"/>
                    </a:cubicBezTo>
                    <a:lnTo>
                      <a:pt x="79255" y="132592"/>
                    </a:lnTo>
                    <a:lnTo>
                      <a:pt x="116368" y="17306"/>
                    </a:lnTo>
                    <a:cubicBezTo>
                      <a:pt x="119613" y="7206"/>
                      <a:pt x="127522" y="0"/>
                      <a:pt x="138703" y="0"/>
                    </a:cubicBezTo>
                    <a:lnTo>
                      <a:pt x="141217" y="0"/>
                    </a:lnTo>
                    <a:cubicBezTo>
                      <a:pt x="152385" y="0"/>
                      <a:pt x="160308" y="7206"/>
                      <a:pt x="163553" y="17306"/>
                    </a:cubicBezTo>
                    <a:lnTo>
                      <a:pt x="201031" y="132592"/>
                    </a:lnTo>
                    <a:lnTo>
                      <a:pt x="238130" y="16941"/>
                    </a:lnTo>
                    <a:cubicBezTo>
                      <a:pt x="241024" y="7571"/>
                      <a:pt x="247865" y="0"/>
                      <a:pt x="259397" y="0"/>
                    </a:cubicBezTo>
                    <a:cubicBezTo>
                      <a:pt x="271267" y="0"/>
                      <a:pt x="279920" y="9369"/>
                      <a:pt x="279920" y="20186"/>
                    </a:cubicBezTo>
                    <a:cubicBezTo>
                      <a:pt x="279920" y="23417"/>
                      <a:pt x="278839" y="27743"/>
                      <a:pt x="278123" y="29907"/>
                    </a:cubicBezTo>
                    <a:lnTo>
                      <a:pt x="226246" y="176181"/>
                    </a:lnTo>
                    <a:cubicBezTo>
                      <a:pt x="221568" y="189512"/>
                      <a:pt x="212550" y="195637"/>
                      <a:pt x="202113" y="195637"/>
                    </a:cubicBezTo>
                    <a:lnTo>
                      <a:pt x="200666" y="195637"/>
                    </a:lnTo>
                    <a:cubicBezTo>
                      <a:pt x="189863" y="195637"/>
                      <a:pt x="180859" y="189512"/>
                      <a:pt x="176884" y="176898"/>
                    </a:cubicBezTo>
                    <a:lnTo>
                      <a:pt x="139771" y="63775"/>
                    </a:lnTo>
                    <a:lnTo>
                      <a:pt x="102307" y="176898"/>
                    </a:lnTo>
                    <a:cubicBezTo>
                      <a:pt x="98345" y="189512"/>
                      <a:pt x="89341" y="195637"/>
                      <a:pt x="78890" y="195637"/>
                    </a:cubicBezTo>
                    <a:lnTo>
                      <a:pt x="77443" y="195637"/>
                    </a:lnTo>
                    <a:cubicBezTo>
                      <a:pt x="66640" y="195637"/>
                      <a:pt x="57636" y="189512"/>
                      <a:pt x="53310" y="176181"/>
                    </a:cubicBezTo>
                  </a:path>
                </a:pathLst>
              </a:custGeom>
              <a:solidFill>
                <a:srgbClr val="A0007D"/>
              </a:solidFill>
              <a:ln>
                <a:noFill/>
              </a:ln>
            </p:spPr>
            <p:txBody>
              <a:bodyPr anchorCtr="0" anchor="t" bIns="70950" lIns="141925" spcFirstLastPara="1" rIns="141925" wrap="square" tIns="7095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898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1" name="Google Shape;21;p2"/>
              <p:cNvSpPr/>
              <p:nvPr/>
            </p:nvSpPr>
            <p:spPr>
              <a:xfrm>
                <a:off x="6424548" y="1365123"/>
                <a:ext cx="183387" cy="198502"/>
              </a:xfrm>
              <a:custGeom>
                <a:rect b="b" l="l" r="r" t="t"/>
                <a:pathLst>
                  <a:path extrusionOk="0" h="198502" w="183387">
                    <a:moveTo>
                      <a:pt x="97643" y="198502"/>
                    </a:moveTo>
                    <a:cubicBezTo>
                      <a:pt x="42521" y="198502"/>
                      <a:pt x="0" y="158510"/>
                      <a:pt x="0" y="99792"/>
                    </a:cubicBezTo>
                    <a:lnTo>
                      <a:pt x="0" y="99075"/>
                    </a:lnTo>
                    <a:cubicBezTo>
                      <a:pt x="0" y="44670"/>
                      <a:pt x="38560" y="0"/>
                      <a:pt x="92965" y="0"/>
                    </a:cubicBezTo>
                    <a:cubicBezTo>
                      <a:pt x="153480" y="0"/>
                      <a:pt x="183387" y="49713"/>
                      <a:pt x="183387" y="93667"/>
                    </a:cubicBezTo>
                    <a:cubicBezTo>
                      <a:pt x="183387" y="105916"/>
                      <a:pt x="174018" y="114569"/>
                      <a:pt x="162850" y="114569"/>
                    </a:cubicBezTo>
                    <a:lnTo>
                      <a:pt x="43603" y="114569"/>
                    </a:lnTo>
                    <a:cubicBezTo>
                      <a:pt x="48280" y="145558"/>
                      <a:pt x="70264" y="162850"/>
                      <a:pt x="98359" y="162850"/>
                    </a:cubicBezTo>
                    <a:cubicBezTo>
                      <a:pt x="116747" y="162850"/>
                      <a:pt x="131145" y="156360"/>
                      <a:pt x="143395" y="146274"/>
                    </a:cubicBezTo>
                    <a:cubicBezTo>
                      <a:pt x="146639" y="143746"/>
                      <a:pt x="149533" y="142299"/>
                      <a:pt x="154576" y="142299"/>
                    </a:cubicBezTo>
                    <a:cubicBezTo>
                      <a:pt x="164283" y="142299"/>
                      <a:pt x="171855" y="149870"/>
                      <a:pt x="171855" y="159956"/>
                    </a:cubicBezTo>
                    <a:cubicBezTo>
                      <a:pt x="171855" y="165365"/>
                      <a:pt x="169326" y="170042"/>
                      <a:pt x="166095" y="173287"/>
                    </a:cubicBezTo>
                    <a:cubicBezTo>
                      <a:pt x="148803" y="188782"/>
                      <a:pt x="127184" y="198502"/>
                      <a:pt x="97643" y="198502"/>
                    </a:cubicBezTo>
                    <a:moveTo>
                      <a:pt x="140880" y="85744"/>
                    </a:moveTo>
                    <a:cubicBezTo>
                      <a:pt x="137986" y="57636"/>
                      <a:pt x="121425" y="35666"/>
                      <a:pt x="92600" y="35666"/>
                    </a:cubicBezTo>
                    <a:cubicBezTo>
                      <a:pt x="65938" y="35666"/>
                      <a:pt x="47199" y="56203"/>
                      <a:pt x="43237" y="85744"/>
                    </a:cubicBezTo>
                    <a:lnTo>
                      <a:pt x="140880" y="85744"/>
                    </a:lnTo>
                    <a:close/>
                  </a:path>
                </a:pathLst>
              </a:custGeom>
              <a:solidFill>
                <a:srgbClr val="A0007D"/>
              </a:solidFill>
              <a:ln>
                <a:noFill/>
              </a:ln>
            </p:spPr>
            <p:txBody>
              <a:bodyPr anchorCtr="0" anchor="t" bIns="70950" lIns="141925" spcFirstLastPara="1" rIns="141925" wrap="square" tIns="7095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898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2" name="Google Shape;22;p2"/>
              <p:cNvSpPr/>
              <p:nvPr/>
            </p:nvSpPr>
            <p:spPr>
              <a:xfrm>
                <a:off x="6696198" y="1366567"/>
                <a:ext cx="113136" cy="194540"/>
              </a:xfrm>
              <a:custGeom>
                <a:rect b="b" l="l" r="r" t="t"/>
                <a:pathLst>
                  <a:path extrusionOk="0" h="194540" w="113136">
                    <a:moveTo>
                      <a:pt x="0" y="22335"/>
                    </a:moveTo>
                    <a:cubicBezTo>
                      <a:pt x="0" y="10086"/>
                      <a:pt x="9369" y="352"/>
                      <a:pt x="21619" y="352"/>
                    </a:cubicBezTo>
                    <a:cubicBezTo>
                      <a:pt x="33867" y="352"/>
                      <a:pt x="43603" y="10086"/>
                      <a:pt x="43603" y="22335"/>
                    </a:cubicBezTo>
                    <a:lnTo>
                      <a:pt x="43603" y="41791"/>
                    </a:lnTo>
                    <a:cubicBezTo>
                      <a:pt x="53688" y="18009"/>
                      <a:pt x="72427" y="0"/>
                      <a:pt x="91504" y="0"/>
                    </a:cubicBezTo>
                    <a:cubicBezTo>
                      <a:pt x="105200" y="0"/>
                      <a:pt x="113136" y="9005"/>
                      <a:pt x="113136" y="21619"/>
                    </a:cubicBezTo>
                    <a:cubicBezTo>
                      <a:pt x="113136" y="33138"/>
                      <a:pt x="105551" y="40709"/>
                      <a:pt x="95844" y="42507"/>
                    </a:cubicBezTo>
                    <a:cubicBezTo>
                      <a:pt x="64856" y="47915"/>
                      <a:pt x="43603" y="71683"/>
                      <a:pt x="43603" y="116719"/>
                    </a:cubicBezTo>
                    <a:lnTo>
                      <a:pt x="43603" y="172922"/>
                    </a:lnTo>
                    <a:cubicBezTo>
                      <a:pt x="43603" y="184820"/>
                      <a:pt x="33868" y="194541"/>
                      <a:pt x="21619" y="194541"/>
                    </a:cubicBezTo>
                    <a:cubicBezTo>
                      <a:pt x="9734" y="194541"/>
                      <a:pt x="0" y="185172"/>
                      <a:pt x="0" y="172922"/>
                    </a:cubicBezTo>
                    <a:lnTo>
                      <a:pt x="0" y="22335"/>
                    </a:lnTo>
                    <a:close/>
                  </a:path>
                </a:pathLst>
              </a:custGeom>
              <a:solidFill>
                <a:srgbClr val="A0007D"/>
              </a:solidFill>
              <a:ln>
                <a:noFill/>
              </a:ln>
            </p:spPr>
            <p:txBody>
              <a:bodyPr anchorCtr="0" anchor="t" bIns="70950" lIns="141925" spcFirstLastPara="1" rIns="141925" wrap="square" tIns="7095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898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3" name="Google Shape;23;p2"/>
              <p:cNvSpPr/>
              <p:nvPr/>
            </p:nvSpPr>
            <p:spPr>
              <a:xfrm>
                <a:off x="6871658" y="1365123"/>
                <a:ext cx="183387" cy="198502"/>
              </a:xfrm>
              <a:custGeom>
                <a:rect b="b" l="l" r="r" t="t"/>
                <a:pathLst>
                  <a:path extrusionOk="0" h="198502" w="183387">
                    <a:moveTo>
                      <a:pt x="97643" y="198502"/>
                    </a:moveTo>
                    <a:cubicBezTo>
                      <a:pt x="42521" y="198502"/>
                      <a:pt x="0" y="158510"/>
                      <a:pt x="0" y="99792"/>
                    </a:cubicBezTo>
                    <a:lnTo>
                      <a:pt x="0" y="99075"/>
                    </a:lnTo>
                    <a:cubicBezTo>
                      <a:pt x="0" y="44670"/>
                      <a:pt x="38560" y="0"/>
                      <a:pt x="92965" y="0"/>
                    </a:cubicBezTo>
                    <a:cubicBezTo>
                      <a:pt x="153481" y="0"/>
                      <a:pt x="183387" y="49713"/>
                      <a:pt x="183387" y="93667"/>
                    </a:cubicBezTo>
                    <a:cubicBezTo>
                      <a:pt x="183387" y="105916"/>
                      <a:pt x="174018" y="114569"/>
                      <a:pt x="162851" y="114569"/>
                    </a:cubicBezTo>
                    <a:lnTo>
                      <a:pt x="43603" y="114569"/>
                    </a:lnTo>
                    <a:cubicBezTo>
                      <a:pt x="48281" y="145558"/>
                      <a:pt x="70265" y="162850"/>
                      <a:pt x="98359" y="162850"/>
                    </a:cubicBezTo>
                    <a:cubicBezTo>
                      <a:pt x="116747" y="162850"/>
                      <a:pt x="131145" y="156360"/>
                      <a:pt x="143395" y="146274"/>
                    </a:cubicBezTo>
                    <a:cubicBezTo>
                      <a:pt x="146640" y="143746"/>
                      <a:pt x="149534" y="142299"/>
                      <a:pt x="154576" y="142299"/>
                    </a:cubicBezTo>
                    <a:cubicBezTo>
                      <a:pt x="164283" y="142299"/>
                      <a:pt x="171855" y="149870"/>
                      <a:pt x="171855" y="159956"/>
                    </a:cubicBezTo>
                    <a:cubicBezTo>
                      <a:pt x="171855" y="165365"/>
                      <a:pt x="169326" y="170042"/>
                      <a:pt x="166095" y="173287"/>
                    </a:cubicBezTo>
                    <a:cubicBezTo>
                      <a:pt x="148803" y="188782"/>
                      <a:pt x="127170" y="198502"/>
                      <a:pt x="97643" y="198502"/>
                    </a:cubicBezTo>
                    <a:moveTo>
                      <a:pt x="140881" y="85744"/>
                    </a:moveTo>
                    <a:cubicBezTo>
                      <a:pt x="137987" y="57636"/>
                      <a:pt x="121425" y="35666"/>
                      <a:pt x="92600" y="35666"/>
                    </a:cubicBezTo>
                    <a:cubicBezTo>
                      <a:pt x="65938" y="35666"/>
                      <a:pt x="47199" y="56203"/>
                      <a:pt x="43238" y="85744"/>
                    </a:cubicBezTo>
                    <a:lnTo>
                      <a:pt x="140881" y="85744"/>
                    </a:lnTo>
                    <a:close/>
                  </a:path>
                </a:pathLst>
              </a:custGeom>
              <a:solidFill>
                <a:srgbClr val="A0007D"/>
              </a:solidFill>
              <a:ln>
                <a:noFill/>
              </a:ln>
            </p:spPr>
            <p:txBody>
              <a:bodyPr anchorCtr="0" anchor="t" bIns="70950" lIns="141925" spcFirstLastPara="1" rIns="141925" wrap="square" tIns="7095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898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4" name="Google Shape;24;p2"/>
              <p:cNvSpPr/>
              <p:nvPr/>
            </p:nvSpPr>
            <p:spPr>
              <a:xfrm>
                <a:off x="7133585" y="1294509"/>
                <a:ext cx="196718" cy="268766"/>
              </a:xfrm>
              <a:custGeom>
                <a:rect b="b" l="l" r="r" t="t"/>
                <a:pathLst>
                  <a:path extrusionOk="0" h="268766" w="196718">
                    <a:moveTo>
                      <a:pt x="196718" y="244985"/>
                    </a:moveTo>
                    <a:cubicBezTo>
                      <a:pt x="196718" y="257234"/>
                      <a:pt x="186984" y="266604"/>
                      <a:pt x="175086" y="266604"/>
                    </a:cubicBezTo>
                    <a:cubicBezTo>
                      <a:pt x="162850" y="266604"/>
                      <a:pt x="153115" y="257234"/>
                      <a:pt x="153115" y="244985"/>
                    </a:cubicBezTo>
                    <a:lnTo>
                      <a:pt x="153115" y="233101"/>
                    </a:lnTo>
                    <a:cubicBezTo>
                      <a:pt x="139068" y="252907"/>
                      <a:pt x="119247" y="268767"/>
                      <a:pt x="88259" y="268767"/>
                    </a:cubicBezTo>
                    <a:cubicBezTo>
                      <a:pt x="43589" y="268767"/>
                      <a:pt x="0" y="233101"/>
                      <a:pt x="0" y="170043"/>
                    </a:cubicBezTo>
                    <a:lnTo>
                      <a:pt x="0" y="169326"/>
                    </a:lnTo>
                    <a:cubicBezTo>
                      <a:pt x="0" y="106282"/>
                      <a:pt x="42872" y="70616"/>
                      <a:pt x="88259" y="70616"/>
                    </a:cubicBezTo>
                    <a:cubicBezTo>
                      <a:pt x="119598" y="70616"/>
                      <a:pt x="139419" y="86110"/>
                      <a:pt x="153115" y="104118"/>
                    </a:cubicBezTo>
                    <a:lnTo>
                      <a:pt x="153115" y="21605"/>
                    </a:lnTo>
                    <a:cubicBezTo>
                      <a:pt x="153115" y="9369"/>
                      <a:pt x="162850" y="0"/>
                      <a:pt x="174735" y="0"/>
                    </a:cubicBezTo>
                    <a:cubicBezTo>
                      <a:pt x="186983" y="0"/>
                      <a:pt x="196718" y="9369"/>
                      <a:pt x="196718" y="21605"/>
                    </a:cubicBezTo>
                    <a:lnTo>
                      <a:pt x="196718" y="244985"/>
                    </a:lnTo>
                    <a:close/>
                    <a:moveTo>
                      <a:pt x="43954" y="169326"/>
                    </a:moveTo>
                    <a:lnTo>
                      <a:pt x="43954" y="170043"/>
                    </a:lnTo>
                    <a:cubicBezTo>
                      <a:pt x="43954" y="206804"/>
                      <a:pt x="69169" y="230937"/>
                      <a:pt x="98710" y="230937"/>
                    </a:cubicBezTo>
                    <a:cubicBezTo>
                      <a:pt x="127901" y="230937"/>
                      <a:pt x="153831" y="206439"/>
                      <a:pt x="153831" y="170043"/>
                    </a:cubicBezTo>
                    <a:lnTo>
                      <a:pt x="153831" y="169326"/>
                    </a:lnTo>
                    <a:cubicBezTo>
                      <a:pt x="153831" y="132578"/>
                      <a:pt x="127901" y="108445"/>
                      <a:pt x="98710" y="108445"/>
                    </a:cubicBezTo>
                    <a:cubicBezTo>
                      <a:pt x="68804" y="108445"/>
                      <a:pt x="43954" y="131497"/>
                      <a:pt x="43954" y="169326"/>
                    </a:cubicBezTo>
                  </a:path>
                </a:pathLst>
              </a:custGeom>
              <a:solidFill>
                <a:srgbClr val="A0007D"/>
              </a:solidFill>
              <a:ln>
                <a:noFill/>
              </a:ln>
            </p:spPr>
            <p:txBody>
              <a:bodyPr anchorCtr="0" anchor="t" bIns="70950" lIns="141925" spcFirstLastPara="1" rIns="141925" wrap="square" tIns="7095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898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5" name="Google Shape;25;p2"/>
              <p:cNvSpPr/>
              <p:nvPr/>
            </p:nvSpPr>
            <p:spPr>
              <a:xfrm>
                <a:off x="7354766" y="1510424"/>
                <a:ext cx="53099" cy="52002"/>
              </a:xfrm>
              <a:custGeom>
                <a:rect b="b" l="l" r="r" t="t"/>
                <a:pathLst>
                  <a:path extrusionOk="0" h="52002" w="53099">
                    <a:moveTo>
                      <a:pt x="53099" y="25847"/>
                    </a:moveTo>
                    <a:cubicBezTo>
                      <a:pt x="53099" y="40498"/>
                      <a:pt x="41594" y="52003"/>
                      <a:pt x="26621" y="52003"/>
                    </a:cubicBezTo>
                    <a:cubicBezTo>
                      <a:pt x="11814" y="52003"/>
                      <a:pt x="0" y="40498"/>
                      <a:pt x="0" y="25847"/>
                    </a:cubicBezTo>
                    <a:cubicBezTo>
                      <a:pt x="0" y="11505"/>
                      <a:pt x="11814" y="0"/>
                      <a:pt x="26621" y="0"/>
                    </a:cubicBezTo>
                    <a:cubicBezTo>
                      <a:pt x="41594" y="0"/>
                      <a:pt x="53099" y="11505"/>
                      <a:pt x="53099" y="25847"/>
                    </a:cubicBezTo>
                    <a:moveTo>
                      <a:pt x="6617" y="25847"/>
                    </a:moveTo>
                    <a:cubicBezTo>
                      <a:pt x="6617" y="37337"/>
                      <a:pt x="15129" y="46482"/>
                      <a:pt x="26788" y="46482"/>
                    </a:cubicBezTo>
                    <a:cubicBezTo>
                      <a:pt x="38125" y="46482"/>
                      <a:pt x="46483" y="37337"/>
                      <a:pt x="46483" y="26002"/>
                    </a:cubicBezTo>
                    <a:cubicBezTo>
                      <a:pt x="46483" y="14497"/>
                      <a:pt x="38125" y="5197"/>
                      <a:pt x="26621" y="5197"/>
                    </a:cubicBezTo>
                    <a:cubicBezTo>
                      <a:pt x="15129" y="5197"/>
                      <a:pt x="6617" y="14497"/>
                      <a:pt x="6617" y="25847"/>
                    </a:cubicBezTo>
                    <a:moveTo>
                      <a:pt x="22532" y="39389"/>
                    </a:moveTo>
                    <a:lnTo>
                      <a:pt x="16548" y="39389"/>
                    </a:lnTo>
                    <a:lnTo>
                      <a:pt x="16548" y="13541"/>
                    </a:lnTo>
                    <a:cubicBezTo>
                      <a:pt x="18908" y="13078"/>
                      <a:pt x="22223" y="12755"/>
                      <a:pt x="26479" y="12755"/>
                    </a:cubicBezTo>
                    <a:cubicBezTo>
                      <a:pt x="31354" y="12755"/>
                      <a:pt x="33559" y="13541"/>
                      <a:pt x="35456" y="14651"/>
                    </a:cubicBezTo>
                    <a:cubicBezTo>
                      <a:pt x="36874" y="15761"/>
                      <a:pt x="37970" y="17798"/>
                      <a:pt x="37970" y="20326"/>
                    </a:cubicBezTo>
                    <a:cubicBezTo>
                      <a:pt x="37970" y="23164"/>
                      <a:pt x="35765" y="25369"/>
                      <a:pt x="32618" y="26311"/>
                    </a:cubicBezTo>
                    <a:lnTo>
                      <a:pt x="32618" y="26633"/>
                    </a:lnTo>
                    <a:cubicBezTo>
                      <a:pt x="35133" y="27575"/>
                      <a:pt x="36552" y="29457"/>
                      <a:pt x="37339" y="32927"/>
                    </a:cubicBezTo>
                    <a:cubicBezTo>
                      <a:pt x="38125" y="36874"/>
                      <a:pt x="38602" y="38447"/>
                      <a:pt x="39235" y="39389"/>
                    </a:cubicBezTo>
                    <a:lnTo>
                      <a:pt x="32773" y="39389"/>
                    </a:lnTo>
                    <a:cubicBezTo>
                      <a:pt x="31986" y="38447"/>
                      <a:pt x="31508" y="36073"/>
                      <a:pt x="30722" y="33095"/>
                    </a:cubicBezTo>
                    <a:cubicBezTo>
                      <a:pt x="30244" y="30258"/>
                      <a:pt x="28671" y="28993"/>
                      <a:pt x="25370" y="28993"/>
                    </a:cubicBezTo>
                    <a:lnTo>
                      <a:pt x="22532" y="28993"/>
                    </a:lnTo>
                    <a:lnTo>
                      <a:pt x="22532" y="39389"/>
                    </a:lnTo>
                    <a:close/>
                    <a:moveTo>
                      <a:pt x="22687" y="24737"/>
                    </a:moveTo>
                    <a:lnTo>
                      <a:pt x="25525" y="24737"/>
                    </a:lnTo>
                    <a:cubicBezTo>
                      <a:pt x="28840" y="24737"/>
                      <a:pt x="31508" y="23628"/>
                      <a:pt x="31508" y="20959"/>
                    </a:cubicBezTo>
                    <a:cubicBezTo>
                      <a:pt x="31508" y="18599"/>
                      <a:pt x="29780" y="17011"/>
                      <a:pt x="26002" y="17011"/>
                    </a:cubicBezTo>
                    <a:cubicBezTo>
                      <a:pt x="24415" y="17011"/>
                      <a:pt x="23319" y="17180"/>
                      <a:pt x="22687" y="17334"/>
                    </a:cubicBezTo>
                    <a:lnTo>
                      <a:pt x="22687" y="24737"/>
                    </a:lnTo>
                    <a:close/>
                  </a:path>
                </a:pathLst>
              </a:custGeom>
              <a:solidFill>
                <a:srgbClr val="A0007D"/>
              </a:solidFill>
              <a:ln>
                <a:noFill/>
              </a:ln>
            </p:spPr>
            <p:txBody>
              <a:bodyPr anchorCtr="0" anchor="t" bIns="70950" lIns="141925" spcFirstLastPara="1" rIns="141925" wrap="square" tIns="7095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898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6" name="Google Shape;26;p2"/>
              <p:cNvSpPr/>
              <p:nvPr/>
            </p:nvSpPr>
            <p:spPr>
              <a:xfrm>
                <a:off x="4784141" y="521925"/>
                <a:ext cx="533810" cy="1085307"/>
              </a:xfrm>
              <a:custGeom>
                <a:rect b="b" l="l" r="r" t="t"/>
                <a:pathLst>
                  <a:path extrusionOk="0" h="1085307" w="533810">
                    <a:moveTo>
                      <a:pt x="169031" y="0"/>
                    </a:moveTo>
                    <a:lnTo>
                      <a:pt x="0" y="564996"/>
                    </a:lnTo>
                    <a:lnTo>
                      <a:pt x="226554" y="564996"/>
                    </a:lnTo>
                    <a:lnTo>
                      <a:pt x="106647" y="1085308"/>
                    </a:lnTo>
                    <a:lnTo>
                      <a:pt x="533811" y="374276"/>
                    </a:lnTo>
                    <a:lnTo>
                      <a:pt x="283811" y="374276"/>
                    </a:lnTo>
                    <a:lnTo>
                      <a:pt x="395698" y="0"/>
                    </a:lnTo>
                    <a:lnTo>
                      <a:pt x="169031" y="0"/>
                    </a:lnTo>
                    <a:close/>
                  </a:path>
                </a:pathLst>
              </a:custGeom>
              <a:solidFill>
                <a:srgbClr val="00AEEF"/>
              </a:solidFill>
              <a:ln>
                <a:noFill/>
              </a:ln>
            </p:spPr>
            <p:txBody>
              <a:bodyPr anchorCtr="0" anchor="t" bIns="70950" lIns="141925" spcFirstLastPara="1" rIns="141925" wrap="square" tIns="7095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898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7" name="Google Shape;27;p2"/>
              <p:cNvSpPr/>
              <p:nvPr/>
            </p:nvSpPr>
            <p:spPr>
              <a:xfrm>
                <a:off x="4784141" y="521925"/>
                <a:ext cx="395697" cy="564996"/>
              </a:xfrm>
              <a:custGeom>
                <a:rect b="b" l="l" r="r" t="t"/>
                <a:pathLst>
                  <a:path extrusionOk="0" h="564996" w="395697">
                    <a:moveTo>
                      <a:pt x="169031" y="0"/>
                    </a:moveTo>
                    <a:lnTo>
                      <a:pt x="0" y="564996"/>
                    </a:lnTo>
                    <a:lnTo>
                      <a:pt x="226554" y="564996"/>
                    </a:lnTo>
                    <a:lnTo>
                      <a:pt x="283811" y="374276"/>
                    </a:lnTo>
                    <a:lnTo>
                      <a:pt x="395698" y="0"/>
                    </a:lnTo>
                    <a:lnTo>
                      <a:pt x="169031" y="0"/>
                    </a:lnTo>
                    <a:close/>
                  </a:path>
                </a:pathLst>
              </a:custGeom>
              <a:solidFill>
                <a:srgbClr val="A0007D"/>
              </a:solidFill>
              <a:ln>
                <a:noFill/>
              </a:ln>
            </p:spPr>
            <p:txBody>
              <a:bodyPr anchorCtr="0" anchor="t" bIns="70950" lIns="141925" spcFirstLastPara="1" rIns="141925" wrap="square" tIns="7095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898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8" name="Google Shape;28;p2"/>
              <p:cNvSpPr/>
              <p:nvPr/>
            </p:nvSpPr>
            <p:spPr>
              <a:xfrm>
                <a:off x="4784143" y="896200"/>
                <a:ext cx="533810" cy="190719"/>
              </a:xfrm>
              <a:custGeom>
                <a:rect b="b" l="l" r="r" t="t"/>
                <a:pathLst>
                  <a:path extrusionOk="0" h="190719" w="533810">
                    <a:moveTo>
                      <a:pt x="0" y="190720"/>
                    </a:moveTo>
                    <a:lnTo>
                      <a:pt x="226554" y="190720"/>
                    </a:lnTo>
                    <a:lnTo>
                      <a:pt x="533811" y="0"/>
                    </a:lnTo>
                    <a:lnTo>
                      <a:pt x="283811" y="0"/>
                    </a:lnTo>
                    <a:lnTo>
                      <a:pt x="0" y="190720"/>
                    </a:lnTo>
                    <a:close/>
                  </a:path>
                </a:pathLst>
              </a:custGeom>
              <a:solidFill>
                <a:srgbClr val="00438C"/>
              </a:solidFill>
              <a:ln>
                <a:noFill/>
              </a:ln>
            </p:spPr>
            <p:txBody>
              <a:bodyPr anchorCtr="0" anchor="t" bIns="70950" lIns="141925" spcFirstLastPara="1" rIns="141925" wrap="square" tIns="7095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898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9" name="Google Shape;29;p2"/>
              <p:cNvSpPr/>
              <p:nvPr/>
            </p:nvSpPr>
            <p:spPr>
              <a:xfrm>
                <a:off x="4784143" y="896200"/>
                <a:ext cx="283811" cy="190719"/>
              </a:xfrm>
              <a:custGeom>
                <a:rect b="b" l="l" r="r" t="t"/>
                <a:pathLst>
                  <a:path extrusionOk="0" h="190719" w="283811">
                    <a:moveTo>
                      <a:pt x="0" y="190720"/>
                    </a:moveTo>
                    <a:lnTo>
                      <a:pt x="226554" y="190720"/>
                    </a:lnTo>
                    <a:lnTo>
                      <a:pt x="283811" y="0"/>
                    </a:lnTo>
                    <a:lnTo>
                      <a:pt x="0" y="190720"/>
                    </a:lnTo>
                    <a:close/>
                  </a:path>
                </a:pathLst>
              </a:custGeom>
              <a:solidFill>
                <a:srgbClr val="181D63"/>
              </a:solidFill>
              <a:ln>
                <a:noFill/>
              </a:ln>
            </p:spPr>
            <p:txBody>
              <a:bodyPr anchorCtr="0" anchor="t" bIns="70950" lIns="141925" spcFirstLastPara="1" rIns="141925" wrap="square" tIns="7095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898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0" name="Google Shape;30;p2"/>
              <p:cNvSpPr/>
              <p:nvPr/>
            </p:nvSpPr>
            <p:spPr>
              <a:xfrm>
                <a:off x="5426269" y="477266"/>
                <a:ext cx="650192" cy="738985"/>
              </a:xfrm>
              <a:custGeom>
                <a:rect b="b" l="l" r="r" t="t"/>
                <a:pathLst>
                  <a:path extrusionOk="0" h="738985" w="650192">
                    <a:moveTo>
                      <a:pt x="0" y="371536"/>
                    </a:moveTo>
                    <a:lnTo>
                      <a:pt x="0" y="369500"/>
                    </a:lnTo>
                    <a:cubicBezTo>
                      <a:pt x="0" y="173526"/>
                      <a:pt x="143915" y="0"/>
                      <a:pt x="358262" y="0"/>
                    </a:cubicBezTo>
                    <a:cubicBezTo>
                      <a:pt x="466454" y="0"/>
                      <a:pt x="536887" y="28586"/>
                      <a:pt x="602221" y="76557"/>
                    </a:cubicBezTo>
                    <a:cubicBezTo>
                      <a:pt x="611394" y="83693"/>
                      <a:pt x="618544" y="94932"/>
                      <a:pt x="618544" y="109218"/>
                    </a:cubicBezTo>
                    <a:cubicBezTo>
                      <a:pt x="618544" y="131679"/>
                      <a:pt x="600170" y="150039"/>
                      <a:pt x="578734" y="150039"/>
                    </a:cubicBezTo>
                    <a:cubicBezTo>
                      <a:pt x="569547" y="150039"/>
                      <a:pt x="561386" y="145965"/>
                      <a:pt x="553225" y="139841"/>
                    </a:cubicBezTo>
                    <a:cubicBezTo>
                      <a:pt x="502191" y="101056"/>
                      <a:pt x="445032" y="74507"/>
                      <a:pt x="355214" y="74507"/>
                    </a:cubicBezTo>
                    <a:cubicBezTo>
                      <a:pt x="196999" y="74507"/>
                      <a:pt x="83694" y="208223"/>
                      <a:pt x="83694" y="367449"/>
                    </a:cubicBezTo>
                    <a:lnTo>
                      <a:pt x="83694" y="369500"/>
                    </a:lnTo>
                    <a:cubicBezTo>
                      <a:pt x="83694" y="539964"/>
                      <a:pt x="192911" y="666516"/>
                      <a:pt x="366438" y="666516"/>
                    </a:cubicBezTo>
                    <a:cubicBezTo>
                      <a:pt x="448080" y="666516"/>
                      <a:pt x="523627" y="634881"/>
                      <a:pt x="572610" y="595071"/>
                    </a:cubicBezTo>
                    <a:lnTo>
                      <a:pt x="572610" y="417471"/>
                    </a:lnTo>
                    <a:lnTo>
                      <a:pt x="380724" y="417471"/>
                    </a:lnTo>
                    <a:cubicBezTo>
                      <a:pt x="361324" y="417471"/>
                      <a:pt x="345002" y="401134"/>
                      <a:pt x="345002" y="381749"/>
                    </a:cubicBezTo>
                    <a:cubicBezTo>
                      <a:pt x="345002" y="361324"/>
                      <a:pt x="361324" y="345001"/>
                      <a:pt x="380724" y="345001"/>
                    </a:cubicBezTo>
                    <a:lnTo>
                      <a:pt x="610383" y="345001"/>
                    </a:lnTo>
                    <a:cubicBezTo>
                      <a:pt x="631819" y="345001"/>
                      <a:pt x="650193" y="363375"/>
                      <a:pt x="650193" y="385823"/>
                    </a:cubicBezTo>
                    <a:lnTo>
                      <a:pt x="650193" y="603233"/>
                    </a:lnTo>
                    <a:cubicBezTo>
                      <a:pt x="650193" y="622632"/>
                      <a:pt x="641006" y="639980"/>
                      <a:pt x="622632" y="652230"/>
                    </a:cubicBezTo>
                    <a:cubicBezTo>
                      <a:pt x="557312" y="700201"/>
                      <a:pt x="469517" y="738986"/>
                      <a:pt x="363375" y="738986"/>
                    </a:cubicBezTo>
                    <a:cubicBezTo>
                      <a:pt x="138815" y="738986"/>
                      <a:pt x="0" y="575672"/>
                      <a:pt x="0" y="371536"/>
                    </a:cubicBezTo>
                  </a:path>
                </a:pathLst>
              </a:custGeom>
              <a:solidFill>
                <a:srgbClr val="00AEEF"/>
              </a:solidFill>
              <a:ln>
                <a:noFill/>
              </a:ln>
            </p:spPr>
            <p:txBody>
              <a:bodyPr anchorCtr="0" anchor="t" bIns="70950" lIns="141925" spcFirstLastPara="1" rIns="141925" wrap="square" tIns="7095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898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1" name="Google Shape;31;p2"/>
              <p:cNvSpPr/>
              <p:nvPr/>
            </p:nvSpPr>
            <p:spPr>
              <a:xfrm>
                <a:off x="6349952" y="469103"/>
                <a:ext cx="92894" cy="740010"/>
              </a:xfrm>
              <a:custGeom>
                <a:rect b="b" l="l" r="r" t="t"/>
                <a:pathLst>
                  <a:path extrusionOk="0" h="740010" w="92894">
                    <a:moveTo>
                      <a:pt x="0" y="41847"/>
                    </a:moveTo>
                    <a:cubicBezTo>
                      <a:pt x="0" y="16337"/>
                      <a:pt x="20425" y="0"/>
                      <a:pt x="45934" y="0"/>
                    </a:cubicBezTo>
                    <a:cubicBezTo>
                      <a:pt x="72470" y="0"/>
                      <a:pt x="92894" y="16337"/>
                      <a:pt x="92894" y="41847"/>
                    </a:cubicBezTo>
                    <a:lnTo>
                      <a:pt x="92894" y="55121"/>
                    </a:lnTo>
                    <a:cubicBezTo>
                      <a:pt x="92894" y="79620"/>
                      <a:pt x="72470" y="96968"/>
                      <a:pt x="45934" y="96968"/>
                    </a:cubicBezTo>
                    <a:cubicBezTo>
                      <a:pt x="20425" y="96968"/>
                      <a:pt x="0" y="79620"/>
                      <a:pt x="0" y="55121"/>
                    </a:cubicBezTo>
                    <a:lnTo>
                      <a:pt x="0" y="41847"/>
                    </a:lnTo>
                    <a:close/>
                    <a:moveTo>
                      <a:pt x="7150" y="241908"/>
                    </a:moveTo>
                    <a:cubicBezTo>
                      <a:pt x="7150" y="220472"/>
                      <a:pt x="24498" y="202098"/>
                      <a:pt x="45934" y="202098"/>
                    </a:cubicBezTo>
                    <a:cubicBezTo>
                      <a:pt x="68396" y="202098"/>
                      <a:pt x="85744" y="219461"/>
                      <a:pt x="85744" y="241908"/>
                    </a:cubicBezTo>
                    <a:lnTo>
                      <a:pt x="85744" y="700201"/>
                    </a:lnTo>
                    <a:cubicBezTo>
                      <a:pt x="85744" y="722649"/>
                      <a:pt x="69408" y="740011"/>
                      <a:pt x="46960" y="740011"/>
                    </a:cubicBezTo>
                    <a:cubicBezTo>
                      <a:pt x="24498" y="740011"/>
                      <a:pt x="7150" y="722649"/>
                      <a:pt x="7150" y="700201"/>
                    </a:cubicBezTo>
                    <a:lnTo>
                      <a:pt x="7150" y="241908"/>
                    </a:lnTo>
                    <a:close/>
                  </a:path>
                </a:pathLst>
              </a:custGeom>
              <a:solidFill>
                <a:srgbClr val="00AEEF"/>
              </a:solidFill>
              <a:ln>
                <a:noFill/>
              </a:ln>
            </p:spPr>
            <p:txBody>
              <a:bodyPr anchorCtr="0" anchor="t" bIns="70950" lIns="141925" spcFirstLastPara="1" rIns="141925" wrap="square" tIns="7095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898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2" name="Google Shape;32;p2"/>
              <p:cNvSpPr/>
              <p:nvPr/>
            </p:nvSpPr>
            <p:spPr>
              <a:xfrm>
                <a:off x="6723497" y="669165"/>
                <a:ext cx="299052" cy="539949"/>
              </a:xfrm>
              <a:custGeom>
                <a:rect b="b" l="l" r="r" t="t"/>
                <a:pathLst>
                  <a:path extrusionOk="0" h="539949" w="299052">
                    <a:moveTo>
                      <a:pt x="0" y="41847"/>
                    </a:moveTo>
                    <a:cubicBezTo>
                      <a:pt x="0" y="20411"/>
                      <a:pt x="17348" y="2037"/>
                      <a:pt x="38784" y="2037"/>
                    </a:cubicBezTo>
                    <a:cubicBezTo>
                      <a:pt x="61246" y="2037"/>
                      <a:pt x="78594" y="19399"/>
                      <a:pt x="78594" y="41847"/>
                    </a:cubicBezTo>
                    <a:lnTo>
                      <a:pt x="78594" y="140852"/>
                    </a:lnTo>
                    <a:cubicBezTo>
                      <a:pt x="117379" y="53070"/>
                      <a:pt x="193937" y="0"/>
                      <a:pt x="260268" y="0"/>
                    </a:cubicBezTo>
                    <a:cubicBezTo>
                      <a:pt x="283755" y="0"/>
                      <a:pt x="299053" y="17348"/>
                      <a:pt x="299053" y="39810"/>
                    </a:cubicBezTo>
                    <a:cubicBezTo>
                      <a:pt x="299053" y="61232"/>
                      <a:pt x="284781" y="76543"/>
                      <a:pt x="264370" y="79620"/>
                    </a:cubicBezTo>
                    <a:cubicBezTo>
                      <a:pt x="162288" y="91855"/>
                      <a:pt x="78594" y="168413"/>
                      <a:pt x="78594" y="320503"/>
                    </a:cubicBezTo>
                    <a:lnTo>
                      <a:pt x="78594" y="500139"/>
                    </a:lnTo>
                    <a:cubicBezTo>
                      <a:pt x="78594" y="521575"/>
                      <a:pt x="62257" y="539949"/>
                      <a:pt x="39810" y="539949"/>
                    </a:cubicBezTo>
                    <a:cubicBezTo>
                      <a:pt x="17348" y="539949"/>
                      <a:pt x="0" y="522587"/>
                      <a:pt x="0" y="500139"/>
                    </a:cubicBezTo>
                    <a:lnTo>
                      <a:pt x="0" y="41847"/>
                    </a:lnTo>
                    <a:close/>
                  </a:path>
                </a:pathLst>
              </a:custGeom>
              <a:solidFill>
                <a:srgbClr val="00AEEF"/>
              </a:solidFill>
              <a:ln>
                <a:noFill/>
              </a:ln>
            </p:spPr>
            <p:txBody>
              <a:bodyPr anchorCtr="0" anchor="t" bIns="70950" lIns="141925" spcFirstLastPara="1" rIns="141925" wrap="square" tIns="7095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898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3" name="Google Shape;33;p2"/>
              <p:cNvSpPr/>
              <p:nvPr/>
            </p:nvSpPr>
            <p:spPr>
              <a:xfrm>
                <a:off x="7249132" y="453791"/>
                <a:ext cx="78594" cy="755322"/>
              </a:xfrm>
              <a:custGeom>
                <a:rect b="b" l="l" r="r" t="t"/>
                <a:pathLst>
                  <a:path extrusionOk="0" h="755322" w="78594">
                    <a:moveTo>
                      <a:pt x="0" y="39810"/>
                    </a:moveTo>
                    <a:cubicBezTo>
                      <a:pt x="0" y="18374"/>
                      <a:pt x="17348" y="0"/>
                      <a:pt x="38784" y="0"/>
                    </a:cubicBezTo>
                    <a:cubicBezTo>
                      <a:pt x="61246" y="0"/>
                      <a:pt x="78594" y="18374"/>
                      <a:pt x="78594" y="39810"/>
                    </a:cubicBezTo>
                    <a:lnTo>
                      <a:pt x="78594" y="715513"/>
                    </a:lnTo>
                    <a:cubicBezTo>
                      <a:pt x="78594" y="737960"/>
                      <a:pt x="62257" y="755322"/>
                      <a:pt x="39809" y="755322"/>
                    </a:cubicBezTo>
                    <a:cubicBezTo>
                      <a:pt x="17348" y="755322"/>
                      <a:pt x="0" y="737960"/>
                      <a:pt x="0" y="715513"/>
                    </a:cubicBezTo>
                    <a:lnTo>
                      <a:pt x="0" y="39810"/>
                    </a:lnTo>
                    <a:close/>
                  </a:path>
                </a:pathLst>
              </a:custGeom>
              <a:solidFill>
                <a:srgbClr val="00AEEF"/>
              </a:solidFill>
              <a:ln>
                <a:noFill/>
              </a:ln>
            </p:spPr>
            <p:txBody>
              <a:bodyPr anchorCtr="0" anchor="t" bIns="70950" lIns="141925" spcFirstLastPara="1" rIns="141925" wrap="square" tIns="7095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898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4" name="Google Shape;34;p2"/>
              <p:cNvSpPr/>
              <p:nvPr/>
            </p:nvSpPr>
            <p:spPr>
              <a:xfrm>
                <a:off x="5538618" y="1307109"/>
                <a:ext cx="195257" cy="254002"/>
              </a:xfrm>
              <a:custGeom>
                <a:rect b="b" l="l" r="r" t="t"/>
                <a:pathLst>
                  <a:path extrusionOk="0" h="254002" w="195257">
                    <a:moveTo>
                      <a:pt x="0" y="22349"/>
                    </a:moveTo>
                    <a:cubicBezTo>
                      <a:pt x="0" y="9735"/>
                      <a:pt x="9735" y="0"/>
                      <a:pt x="22335" y="0"/>
                    </a:cubicBezTo>
                    <a:lnTo>
                      <a:pt x="99427" y="0"/>
                    </a:lnTo>
                    <a:cubicBezTo>
                      <a:pt x="158510" y="0"/>
                      <a:pt x="195257" y="33517"/>
                      <a:pt x="195257" y="84312"/>
                    </a:cubicBezTo>
                    <a:lnTo>
                      <a:pt x="195257" y="85028"/>
                    </a:lnTo>
                    <a:cubicBezTo>
                      <a:pt x="195257" y="141597"/>
                      <a:pt x="149871" y="171138"/>
                      <a:pt x="94384" y="171138"/>
                    </a:cubicBezTo>
                    <a:lnTo>
                      <a:pt x="44305" y="171138"/>
                    </a:lnTo>
                    <a:lnTo>
                      <a:pt x="44305" y="232033"/>
                    </a:lnTo>
                    <a:cubicBezTo>
                      <a:pt x="44305" y="244268"/>
                      <a:pt x="34585" y="254003"/>
                      <a:pt x="22335" y="254003"/>
                    </a:cubicBezTo>
                    <a:cubicBezTo>
                      <a:pt x="9735" y="254003"/>
                      <a:pt x="0" y="244268"/>
                      <a:pt x="0" y="232033"/>
                    </a:cubicBezTo>
                    <a:lnTo>
                      <a:pt x="0" y="22349"/>
                    </a:lnTo>
                    <a:close/>
                    <a:moveTo>
                      <a:pt x="95831" y="131145"/>
                    </a:moveTo>
                    <a:cubicBezTo>
                      <a:pt x="129347" y="131145"/>
                      <a:pt x="150222" y="112421"/>
                      <a:pt x="150222" y="86110"/>
                    </a:cubicBezTo>
                    <a:lnTo>
                      <a:pt x="150222" y="85394"/>
                    </a:lnTo>
                    <a:cubicBezTo>
                      <a:pt x="150222" y="55852"/>
                      <a:pt x="128982" y="40358"/>
                      <a:pt x="95831" y="40358"/>
                    </a:cubicBezTo>
                    <a:lnTo>
                      <a:pt x="44305" y="40358"/>
                    </a:lnTo>
                    <a:lnTo>
                      <a:pt x="44305" y="131145"/>
                    </a:lnTo>
                    <a:lnTo>
                      <a:pt x="95831" y="131145"/>
                    </a:lnTo>
                    <a:close/>
                  </a:path>
                </a:pathLst>
              </a:custGeom>
              <a:solidFill>
                <a:srgbClr val="A0007D"/>
              </a:solidFill>
              <a:ln>
                <a:noFill/>
              </a:ln>
            </p:spPr>
            <p:txBody>
              <a:bodyPr anchorCtr="0" anchor="t" bIns="70950" lIns="141925" spcFirstLastPara="1" rIns="141925" wrap="square" tIns="7095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898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5" name="Google Shape;35;p2"/>
              <p:cNvSpPr/>
              <p:nvPr/>
            </p:nvSpPr>
            <p:spPr>
              <a:xfrm>
                <a:off x="5805600" y="1365123"/>
                <a:ext cx="202828" cy="198502"/>
              </a:xfrm>
              <a:custGeom>
                <a:rect b="b" l="l" r="r" t="t"/>
                <a:pathLst>
                  <a:path extrusionOk="0" h="198502" w="202828">
                    <a:moveTo>
                      <a:pt x="0" y="100157"/>
                    </a:moveTo>
                    <a:lnTo>
                      <a:pt x="0" y="99441"/>
                    </a:lnTo>
                    <a:cubicBezTo>
                      <a:pt x="0" y="45036"/>
                      <a:pt x="43209" y="0"/>
                      <a:pt x="101590" y="0"/>
                    </a:cubicBezTo>
                    <a:cubicBezTo>
                      <a:pt x="159942" y="0"/>
                      <a:pt x="202829" y="44319"/>
                      <a:pt x="202829" y="98710"/>
                    </a:cubicBezTo>
                    <a:lnTo>
                      <a:pt x="202829" y="99441"/>
                    </a:lnTo>
                    <a:cubicBezTo>
                      <a:pt x="202829" y="153481"/>
                      <a:pt x="159591" y="198502"/>
                      <a:pt x="100859" y="198502"/>
                    </a:cubicBezTo>
                    <a:cubicBezTo>
                      <a:pt x="42858" y="198502"/>
                      <a:pt x="0" y="154197"/>
                      <a:pt x="0" y="100157"/>
                    </a:cubicBezTo>
                    <a:moveTo>
                      <a:pt x="159226" y="100157"/>
                    </a:moveTo>
                    <a:lnTo>
                      <a:pt x="159226" y="99441"/>
                    </a:lnTo>
                    <a:cubicBezTo>
                      <a:pt x="159226" y="65938"/>
                      <a:pt x="135093" y="38195"/>
                      <a:pt x="100859" y="38195"/>
                    </a:cubicBezTo>
                    <a:cubicBezTo>
                      <a:pt x="65910" y="38195"/>
                      <a:pt x="43575" y="65573"/>
                      <a:pt x="43575" y="98710"/>
                    </a:cubicBezTo>
                    <a:lnTo>
                      <a:pt x="43575" y="99441"/>
                    </a:lnTo>
                    <a:cubicBezTo>
                      <a:pt x="43575" y="132578"/>
                      <a:pt x="67722" y="160322"/>
                      <a:pt x="101590" y="160322"/>
                    </a:cubicBezTo>
                    <a:cubicBezTo>
                      <a:pt x="136891" y="160322"/>
                      <a:pt x="159226" y="132943"/>
                      <a:pt x="159226" y="100157"/>
                    </a:cubicBezTo>
                  </a:path>
                </a:pathLst>
              </a:custGeom>
              <a:solidFill>
                <a:srgbClr val="A0007D"/>
              </a:solidFill>
              <a:ln>
                <a:noFill/>
              </a:ln>
            </p:spPr>
            <p:txBody>
              <a:bodyPr anchorCtr="0" anchor="t" bIns="70950" lIns="141925" spcFirstLastPara="1" rIns="141925" wrap="square" tIns="7095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898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6" name="Google Shape;36;p2"/>
              <p:cNvSpPr/>
              <p:nvPr/>
            </p:nvSpPr>
            <p:spPr>
              <a:xfrm>
                <a:off x="6076531" y="1366915"/>
                <a:ext cx="279920" cy="195636"/>
              </a:xfrm>
              <a:custGeom>
                <a:rect b="b" l="l" r="r" t="t"/>
                <a:pathLst>
                  <a:path extrusionOk="0" h="195636" w="279920">
                    <a:moveTo>
                      <a:pt x="53310" y="176181"/>
                    </a:moveTo>
                    <a:lnTo>
                      <a:pt x="2150" y="31353"/>
                    </a:lnTo>
                    <a:cubicBezTo>
                      <a:pt x="1082" y="28460"/>
                      <a:pt x="0" y="23782"/>
                      <a:pt x="0" y="20186"/>
                    </a:cubicBezTo>
                    <a:cubicBezTo>
                      <a:pt x="0" y="9735"/>
                      <a:pt x="8274" y="0"/>
                      <a:pt x="21240" y="0"/>
                    </a:cubicBezTo>
                    <a:cubicBezTo>
                      <a:pt x="32056" y="0"/>
                      <a:pt x="39263" y="7206"/>
                      <a:pt x="42507" y="17306"/>
                    </a:cubicBezTo>
                    <a:lnTo>
                      <a:pt x="79255" y="132592"/>
                    </a:lnTo>
                    <a:lnTo>
                      <a:pt x="116368" y="17306"/>
                    </a:lnTo>
                    <a:cubicBezTo>
                      <a:pt x="119613" y="7206"/>
                      <a:pt x="127522" y="0"/>
                      <a:pt x="138703" y="0"/>
                    </a:cubicBezTo>
                    <a:lnTo>
                      <a:pt x="141217" y="0"/>
                    </a:lnTo>
                    <a:cubicBezTo>
                      <a:pt x="152385" y="0"/>
                      <a:pt x="160308" y="7206"/>
                      <a:pt x="163553" y="17306"/>
                    </a:cubicBezTo>
                    <a:lnTo>
                      <a:pt x="201031" y="132592"/>
                    </a:lnTo>
                    <a:lnTo>
                      <a:pt x="238130" y="16941"/>
                    </a:lnTo>
                    <a:cubicBezTo>
                      <a:pt x="241024" y="7571"/>
                      <a:pt x="247865" y="0"/>
                      <a:pt x="259397" y="0"/>
                    </a:cubicBezTo>
                    <a:cubicBezTo>
                      <a:pt x="271267" y="0"/>
                      <a:pt x="279920" y="9369"/>
                      <a:pt x="279920" y="20186"/>
                    </a:cubicBezTo>
                    <a:cubicBezTo>
                      <a:pt x="279920" y="23417"/>
                      <a:pt x="278839" y="27743"/>
                      <a:pt x="278123" y="29907"/>
                    </a:cubicBezTo>
                    <a:lnTo>
                      <a:pt x="226246" y="176181"/>
                    </a:lnTo>
                    <a:cubicBezTo>
                      <a:pt x="221568" y="189512"/>
                      <a:pt x="212550" y="195637"/>
                      <a:pt x="202113" y="195637"/>
                    </a:cubicBezTo>
                    <a:lnTo>
                      <a:pt x="200666" y="195637"/>
                    </a:lnTo>
                    <a:cubicBezTo>
                      <a:pt x="189863" y="195637"/>
                      <a:pt x="180859" y="189512"/>
                      <a:pt x="176884" y="176898"/>
                    </a:cubicBezTo>
                    <a:lnTo>
                      <a:pt x="139771" y="63775"/>
                    </a:lnTo>
                    <a:lnTo>
                      <a:pt x="102307" y="176898"/>
                    </a:lnTo>
                    <a:cubicBezTo>
                      <a:pt x="98345" y="189512"/>
                      <a:pt x="89341" y="195637"/>
                      <a:pt x="78890" y="195637"/>
                    </a:cubicBezTo>
                    <a:lnTo>
                      <a:pt x="77443" y="195637"/>
                    </a:lnTo>
                    <a:cubicBezTo>
                      <a:pt x="66640" y="195637"/>
                      <a:pt x="57636" y="189512"/>
                      <a:pt x="53310" y="176181"/>
                    </a:cubicBezTo>
                  </a:path>
                </a:pathLst>
              </a:custGeom>
              <a:solidFill>
                <a:srgbClr val="A0007D"/>
              </a:solidFill>
              <a:ln>
                <a:noFill/>
              </a:ln>
            </p:spPr>
            <p:txBody>
              <a:bodyPr anchorCtr="0" anchor="t" bIns="70950" lIns="141925" spcFirstLastPara="1" rIns="141925" wrap="square" tIns="7095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898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7" name="Google Shape;37;p2"/>
              <p:cNvSpPr/>
              <p:nvPr/>
            </p:nvSpPr>
            <p:spPr>
              <a:xfrm>
                <a:off x="6424548" y="1365123"/>
                <a:ext cx="183387" cy="198502"/>
              </a:xfrm>
              <a:custGeom>
                <a:rect b="b" l="l" r="r" t="t"/>
                <a:pathLst>
                  <a:path extrusionOk="0" h="198502" w="183387">
                    <a:moveTo>
                      <a:pt x="97643" y="198502"/>
                    </a:moveTo>
                    <a:cubicBezTo>
                      <a:pt x="42521" y="198502"/>
                      <a:pt x="0" y="158510"/>
                      <a:pt x="0" y="99792"/>
                    </a:cubicBezTo>
                    <a:lnTo>
                      <a:pt x="0" y="99075"/>
                    </a:lnTo>
                    <a:cubicBezTo>
                      <a:pt x="0" y="44670"/>
                      <a:pt x="38560" y="0"/>
                      <a:pt x="92965" y="0"/>
                    </a:cubicBezTo>
                    <a:cubicBezTo>
                      <a:pt x="153480" y="0"/>
                      <a:pt x="183387" y="49713"/>
                      <a:pt x="183387" y="93667"/>
                    </a:cubicBezTo>
                    <a:cubicBezTo>
                      <a:pt x="183387" y="105916"/>
                      <a:pt x="174018" y="114569"/>
                      <a:pt x="162850" y="114569"/>
                    </a:cubicBezTo>
                    <a:lnTo>
                      <a:pt x="43603" y="114569"/>
                    </a:lnTo>
                    <a:cubicBezTo>
                      <a:pt x="48280" y="145558"/>
                      <a:pt x="70264" y="162850"/>
                      <a:pt x="98359" y="162850"/>
                    </a:cubicBezTo>
                    <a:cubicBezTo>
                      <a:pt x="116747" y="162850"/>
                      <a:pt x="131145" y="156360"/>
                      <a:pt x="143395" y="146274"/>
                    </a:cubicBezTo>
                    <a:cubicBezTo>
                      <a:pt x="146639" y="143746"/>
                      <a:pt x="149533" y="142299"/>
                      <a:pt x="154576" y="142299"/>
                    </a:cubicBezTo>
                    <a:cubicBezTo>
                      <a:pt x="164283" y="142299"/>
                      <a:pt x="171855" y="149870"/>
                      <a:pt x="171855" y="159956"/>
                    </a:cubicBezTo>
                    <a:cubicBezTo>
                      <a:pt x="171855" y="165365"/>
                      <a:pt x="169326" y="170042"/>
                      <a:pt x="166095" y="173287"/>
                    </a:cubicBezTo>
                    <a:cubicBezTo>
                      <a:pt x="148803" y="188782"/>
                      <a:pt x="127184" y="198502"/>
                      <a:pt x="97643" y="198502"/>
                    </a:cubicBezTo>
                    <a:moveTo>
                      <a:pt x="140880" y="85744"/>
                    </a:moveTo>
                    <a:cubicBezTo>
                      <a:pt x="137986" y="57636"/>
                      <a:pt x="121425" y="35666"/>
                      <a:pt x="92600" y="35666"/>
                    </a:cubicBezTo>
                    <a:cubicBezTo>
                      <a:pt x="65938" y="35666"/>
                      <a:pt x="47199" y="56203"/>
                      <a:pt x="43237" y="85744"/>
                    </a:cubicBezTo>
                    <a:lnTo>
                      <a:pt x="140880" y="85744"/>
                    </a:lnTo>
                    <a:close/>
                  </a:path>
                </a:pathLst>
              </a:custGeom>
              <a:solidFill>
                <a:srgbClr val="A0007D"/>
              </a:solidFill>
              <a:ln>
                <a:noFill/>
              </a:ln>
            </p:spPr>
            <p:txBody>
              <a:bodyPr anchorCtr="0" anchor="t" bIns="70950" lIns="141925" spcFirstLastPara="1" rIns="141925" wrap="square" tIns="7095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898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8" name="Google Shape;38;p2"/>
              <p:cNvSpPr/>
              <p:nvPr/>
            </p:nvSpPr>
            <p:spPr>
              <a:xfrm>
                <a:off x="6696198" y="1366567"/>
                <a:ext cx="113136" cy="194540"/>
              </a:xfrm>
              <a:custGeom>
                <a:rect b="b" l="l" r="r" t="t"/>
                <a:pathLst>
                  <a:path extrusionOk="0" h="194540" w="113136">
                    <a:moveTo>
                      <a:pt x="0" y="22335"/>
                    </a:moveTo>
                    <a:cubicBezTo>
                      <a:pt x="0" y="10086"/>
                      <a:pt x="9369" y="352"/>
                      <a:pt x="21619" y="352"/>
                    </a:cubicBezTo>
                    <a:cubicBezTo>
                      <a:pt x="33867" y="352"/>
                      <a:pt x="43603" y="10086"/>
                      <a:pt x="43603" y="22335"/>
                    </a:cubicBezTo>
                    <a:lnTo>
                      <a:pt x="43603" y="41791"/>
                    </a:lnTo>
                    <a:cubicBezTo>
                      <a:pt x="53688" y="18009"/>
                      <a:pt x="72427" y="0"/>
                      <a:pt x="91504" y="0"/>
                    </a:cubicBezTo>
                    <a:cubicBezTo>
                      <a:pt x="105200" y="0"/>
                      <a:pt x="113136" y="9005"/>
                      <a:pt x="113136" y="21619"/>
                    </a:cubicBezTo>
                    <a:cubicBezTo>
                      <a:pt x="113136" y="33138"/>
                      <a:pt x="105551" y="40709"/>
                      <a:pt x="95844" y="42507"/>
                    </a:cubicBezTo>
                    <a:cubicBezTo>
                      <a:pt x="64856" y="47915"/>
                      <a:pt x="43603" y="71683"/>
                      <a:pt x="43603" y="116719"/>
                    </a:cubicBezTo>
                    <a:lnTo>
                      <a:pt x="43603" y="172922"/>
                    </a:lnTo>
                    <a:cubicBezTo>
                      <a:pt x="43603" y="184820"/>
                      <a:pt x="33868" y="194541"/>
                      <a:pt x="21619" y="194541"/>
                    </a:cubicBezTo>
                    <a:cubicBezTo>
                      <a:pt x="9734" y="194541"/>
                      <a:pt x="0" y="185172"/>
                      <a:pt x="0" y="172922"/>
                    </a:cubicBezTo>
                    <a:lnTo>
                      <a:pt x="0" y="22335"/>
                    </a:lnTo>
                    <a:close/>
                  </a:path>
                </a:pathLst>
              </a:custGeom>
              <a:solidFill>
                <a:srgbClr val="A0007D"/>
              </a:solidFill>
              <a:ln>
                <a:noFill/>
              </a:ln>
            </p:spPr>
            <p:txBody>
              <a:bodyPr anchorCtr="0" anchor="t" bIns="70950" lIns="141925" spcFirstLastPara="1" rIns="141925" wrap="square" tIns="7095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898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9" name="Google Shape;39;p2"/>
              <p:cNvSpPr/>
              <p:nvPr/>
            </p:nvSpPr>
            <p:spPr>
              <a:xfrm>
                <a:off x="6871658" y="1365123"/>
                <a:ext cx="183387" cy="198502"/>
              </a:xfrm>
              <a:custGeom>
                <a:rect b="b" l="l" r="r" t="t"/>
                <a:pathLst>
                  <a:path extrusionOk="0" h="198502" w="183387">
                    <a:moveTo>
                      <a:pt x="97643" y="198502"/>
                    </a:moveTo>
                    <a:cubicBezTo>
                      <a:pt x="42521" y="198502"/>
                      <a:pt x="0" y="158510"/>
                      <a:pt x="0" y="99792"/>
                    </a:cubicBezTo>
                    <a:lnTo>
                      <a:pt x="0" y="99075"/>
                    </a:lnTo>
                    <a:cubicBezTo>
                      <a:pt x="0" y="44670"/>
                      <a:pt x="38560" y="0"/>
                      <a:pt x="92965" y="0"/>
                    </a:cubicBezTo>
                    <a:cubicBezTo>
                      <a:pt x="153481" y="0"/>
                      <a:pt x="183387" y="49713"/>
                      <a:pt x="183387" y="93667"/>
                    </a:cubicBezTo>
                    <a:cubicBezTo>
                      <a:pt x="183387" y="105916"/>
                      <a:pt x="174018" y="114569"/>
                      <a:pt x="162851" y="114569"/>
                    </a:cubicBezTo>
                    <a:lnTo>
                      <a:pt x="43603" y="114569"/>
                    </a:lnTo>
                    <a:cubicBezTo>
                      <a:pt x="48281" y="145558"/>
                      <a:pt x="70265" y="162850"/>
                      <a:pt x="98359" y="162850"/>
                    </a:cubicBezTo>
                    <a:cubicBezTo>
                      <a:pt x="116747" y="162850"/>
                      <a:pt x="131145" y="156360"/>
                      <a:pt x="143395" y="146274"/>
                    </a:cubicBezTo>
                    <a:cubicBezTo>
                      <a:pt x="146640" y="143746"/>
                      <a:pt x="149534" y="142299"/>
                      <a:pt x="154576" y="142299"/>
                    </a:cubicBezTo>
                    <a:cubicBezTo>
                      <a:pt x="164283" y="142299"/>
                      <a:pt x="171855" y="149870"/>
                      <a:pt x="171855" y="159956"/>
                    </a:cubicBezTo>
                    <a:cubicBezTo>
                      <a:pt x="171855" y="165365"/>
                      <a:pt x="169326" y="170042"/>
                      <a:pt x="166095" y="173287"/>
                    </a:cubicBezTo>
                    <a:cubicBezTo>
                      <a:pt x="148803" y="188782"/>
                      <a:pt x="127170" y="198502"/>
                      <a:pt x="97643" y="198502"/>
                    </a:cubicBezTo>
                    <a:moveTo>
                      <a:pt x="140881" y="85744"/>
                    </a:moveTo>
                    <a:cubicBezTo>
                      <a:pt x="137987" y="57636"/>
                      <a:pt x="121425" y="35666"/>
                      <a:pt x="92600" y="35666"/>
                    </a:cubicBezTo>
                    <a:cubicBezTo>
                      <a:pt x="65938" y="35666"/>
                      <a:pt x="47199" y="56203"/>
                      <a:pt x="43238" y="85744"/>
                    </a:cubicBezTo>
                    <a:lnTo>
                      <a:pt x="140881" y="85744"/>
                    </a:lnTo>
                    <a:close/>
                  </a:path>
                </a:pathLst>
              </a:custGeom>
              <a:solidFill>
                <a:srgbClr val="A0007D"/>
              </a:solidFill>
              <a:ln>
                <a:noFill/>
              </a:ln>
            </p:spPr>
            <p:txBody>
              <a:bodyPr anchorCtr="0" anchor="t" bIns="70950" lIns="141925" spcFirstLastPara="1" rIns="141925" wrap="square" tIns="7095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898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0" name="Google Shape;40;p2"/>
              <p:cNvSpPr/>
              <p:nvPr/>
            </p:nvSpPr>
            <p:spPr>
              <a:xfrm>
                <a:off x="7133585" y="1294509"/>
                <a:ext cx="196718" cy="268766"/>
              </a:xfrm>
              <a:custGeom>
                <a:rect b="b" l="l" r="r" t="t"/>
                <a:pathLst>
                  <a:path extrusionOk="0" h="268766" w="196718">
                    <a:moveTo>
                      <a:pt x="196718" y="244985"/>
                    </a:moveTo>
                    <a:cubicBezTo>
                      <a:pt x="196718" y="257234"/>
                      <a:pt x="186984" y="266604"/>
                      <a:pt x="175086" y="266604"/>
                    </a:cubicBezTo>
                    <a:cubicBezTo>
                      <a:pt x="162850" y="266604"/>
                      <a:pt x="153115" y="257234"/>
                      <a:pt x="153115" y="244985"/>
                    </a:cubicBezTo>
                    <a:lnTo>
                      <a:pt x="153115" y="233101"/>
                    </a:lnTo>
                    <a:cubicBezTo>
                      <a:pt x="139068" y="252907"/>
                      <a:pt x="119247" y="268767"/>
                      <a:pt x="88259" y="268767"/>
                    </a:cubicBezTo>
                    <a:cubicBezTo>
                      <a:pt x="43589" y="268767"/>
                      <a:pt x="0" y="233101"/>
                      <a:pt x="0" y="170043"/>
                    </a:cubicBezTo>
                    <a:lnTo>
                      <a:pt x="0" y="169326"/>
                    </a:lnTo>
                    <a:cubicBezTo>
                      <a:pt x="0" y="106282"/>
                      <a:pt x="42872" y="70616"/>
                      <a:pt x="88259" y="70616"/>
                    </a:cubicBezTo>
                    <a:cubicBezTo>
                      <a:pt x="119598" y="70616"/>
                      <a:pt x="139419" y="86110"/>
                      <a:pt x="153115" y="104118"/>
                    </a:cubicBezTo>
                    <a:lnTo>
                      <a:pt x="153115" y="21605"/>
                    </a:lnTo>
                    <a:cubicBezTo>
                      <a:pt x="153115" y="9369"/>
                      <a:pt x="162850" y="0"/>
                      <a:pt x="174735" y="0"/>
                    </a:cubicBezTo>
                    <a:cubicBezTo>
                      <a:pt x="186983" y="0"/>
                      <a:pt x="196718" y="9369"/>
                      <a:pt x="196718" y="21605"/>
                    </a:cubicBezTo>
                    <a:lnTo>
                      <a:pt x="196718" y="244985"/>
                    </a:lnTo>
                    <a:close/>
                    <a:moveTo>
                      <a:pt x="43954" y="169326"/>
                    </a:moveTo>
                    <a:lnTo>
                      <a:pt x="43954" y="170043"/>
                    </a:lnTo>
                    <a:cubicBezTo>
                      <a:pt x="43954" y="206804"/>
                      <a:pt x="69169" y="230937"/>
                      <a:pt x="98710" y="230937"/>
                    </a:cubicBezTo>
                    <a:cubicBezTo>
                      <a:pt x="127901" y="230937"/>
                      <a:pt x="153831" y="206439"/>
                      <a:pt x="153831" y="170043"/>
                    </a:cubicBezTo>
                    <a:lnTo>
                      <a:pt x="153831" y="169326"/>
                    </a:lnTo>
                    <a:cubicBezTo>
                      <a:pt x="153831" y="132578"/>
                      <a:pt x="127901" y="108445"/>
                      <a:pt x="98710" y="108445"/>
                    </a:cubicBezTo>
                    <a:cubicBezTo>
                      <a:pt x="68804" y="108445"/>
                      <a:pt x="43954" y="131497"/>
                      <a:pt x="43954" y="169326"/>
                    </a:cubicBezTo>
                  </a:path>
                </a:pathLst>
              </a:custGeom>
              <a:solidFill>
                <a:srgbClr val="A0007D"/>
              </a:solidFill>
              <a:ln>
                <a:noFill/>
              </a:ln>
            </p:spPr>
            <p:txBody>
              <a:bodyPr anchorCtr="0" anchor="t" bIns="70950" lIns="141925" spcFirstLastPara="1" rIns="141925" wrap="square" tIns="7095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898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1" name="Google Shape;41;p2"/>
              <p:cNvSpPr/>
              <p:nvPr/>
            </p:nvSpPr>
            <p:spPr>
              <a:xfrm>
                <a:off x="7354766" y="1510424"/>
                <a:ext cx="53099" cy="52002"/>
              </a:xfrm>
              <a:custGeom>
                <a:rect b="b" l="l" r="r" t="t"/>
                <a:pathLst>
                  <a:path extrusionOk="0" h="52002" w="53099">
                    <a:moveTo>
                      <a:pt x="53099" y="25847"/>
                    </a:moveTo>
                    <a:cubicBezTo>
                      <a:pt x="53099" y="40498"/>
                      <a:pt x="41594" y="52003"/>
                      <a:pt x="26621" y="52003"/>
                    </a:cubicBezTo>
                    <a:cubicBezTo>
                      <a:pt x="11814" y="52003"/>
                      <a:pt x="0" y="40498"/>
                      <a:pt x="0" y="25847"/>
                    </a:cubicBezTo>
                    <a:cubicBezTo>
                      <a:pt x="0" y="11505"/>
                      <a:pt x="11814" y="0"/>
                      <a:pt x="26621" y="0"/>
                    </a:cubicBezTo>
                    <a:cubicBezTo>
                      <a:pt x="41594" y="0"/>
                      <a:pt x="53099" y="11505"/>
                      <a:pt x="53099" y="25847"/>
                    </a:cubicBezTo>
                    <a:moveTo>
                      <a:pt x="6617" y="25847"/>
                    </a:moveTo>
                    <a:cubicBezTo>
                      <a:pt x="6617" y="37337"/>
                      <a:pt x="15129" y="46482"/>
                      <a:pt x="26788" y="46482"/>
                    </a:cubicBezTo>
                    <a:cubicBezTo>
                      <a:pt x="38125" y="46482"/>
                      <a:pt x="46483" y="37337"/>
                      <a:pt x="46483" y="26002"/>
                    </a:cubicBezTo>
                    <a:cubicBezTo>
                      <a:pt x="46483" y="14497"/>
                      <a:pt x="38125" y="5197"/>
                      <a:pt x="26621" y="5197"/>
                    </a:cubicBezTo>
                    <a:cubicBezTo>
                      <a:pt x="15129" y="5197"/>
                      <a:pt x="6617" y="14497"/>
                      <a:pt x="6617" y="25847"/>
                    </a:cubicBezTo>
                    <a:moveTo>
                      <a:pt x="22532" y="39389"/>
                    </a:moveTo>
                    <a:lnTo>
                      <a:pt x="16548" y="39389"/>
                    </a:lnTo>
                    <a:lnTo>
                      <a:pt x="16548" y="13541"/>
                    </a:lnTo>
                    <a:cubicBezTo>
                      <a:pt x="18908" y="13078"/>
                      <a:pt x="22223" y="12755"/>
                      <a:pt x="26479" y="12755"/>
                    </a:cubicBezTo>
                    <a:cubicBezTo>
                      <a:pt x="31354" y="12755"/>
                      <a:pt x="33559" y="13541"/>
                      <a:pt x="35456" y="14651"/>
                    </a:cubicBezTo>
                    <a:cubicBezTo>
                      <a:pt x="36874" y="15761"/>
                      <a:pt x="37970" y="17798"/>
                      <a:pt x="37970" y="20326"/>
                    </a:cubicBezTo>
                    <a:cubicBezTo>
                      <a:pt x="37970" y="23164"/>
                      <a:pt x="35765" y="25369"/>
                      <a:pt x="32618" y="26311"/>
                    </a:cubicBezTo>
                    <a:lnTo>
                      <a:pt x="32618" y="26633"/>
                    </a:lnTo>
                    <a:cubicBezTo>
                      <a:pt x="35133" y="27575"/>
                      <a:pt x="36552" y="29457"/>
                      <a:pt x="37339" y="32927"/>
                    </a:cubicBezTo>
                    <a:cubicBezTo>
                      <a:pt x="38125" y="36874"/>
                      <a:pt x="38602" y="38447"/>
                      <a:pt x="39235" y="39389"/>
                    </a:cubicBezTo>
                    <a:lnTo>
                      <a:pt x="32773" y="39389"/>
                    </a:lnTo>
                    <a:cubicBezTo>
                      <a:pt x="31986" y="38447"/>
                      <a:pt x="31508" y="36073"/>
                      <a:pt x="30722" y="33095"/>
                    </a:cubicBezTo>
                    <a:cubicBezTo>
                      <a:pt x="30244" y="30258"/>
                      <a:pt x="28671" y="28993"/>
                      <a:pt x="25370" y="28993"/>
                    </a:cubicBezTo>
                    <a:lnTo>
                      <a:pt x="22532" y="28993"/>
                    </a:lnTo>
                    <a:lnTo>
                      <a:pt x="22532" y="39389"/>
                    </a:lnTo>
                    <a:close/>
                    <a:moveTo>
                      <a:pt x="22687" y="24737"/>
                    </a:moveTo>
                    <a:lnTo>
                      <a:pt x="25525" y="24737"/>
                    </a:lnTo>
                    <a:cubicBezTo>
                      <a:pt x="28840" y="24737"/>
                      <a:pt x="31508" y="23628"/>
                      <a:pt x="31508" y="20959"/>
                    </a:cubicBezTo>
                    <a:cubicBezTo>
                      <a:pt x="31508" y="18599"/>
                      <a:pt x="29780" y="17011"/>
                      <a:pt x="26002" y="17011"/>
                    </a:cubicBezTo>
                    <a:cubicBezTo>
                      <a:pt x="24415" y="17011"/>
                      <a:pt x="23319" y="17180"/>
                      <a:pt x="22687" y="17334"/>
                    </a:cubicBezTo>
                    <a:lnTo>
                      <a:pt x="22687" y="24737"/>
                    </a:lnTo>
                    <a:close/>
                  </a:path>
                </a:pathLst>
              </a:custGeom>
              <a:solidFill>
                <a:srgbClr val="A0007D"/>
              </a:solidFill>
              <a:ln>
                <a:noFill/>
              </a:ln>
            </p:spPr>
            <p:txBody>
              <a:bodyPr anchorCtr="0" anchor="t" bIns="70950" lIns="141925" spcFirstLastPara="1" rIns="141925" wrap="square" tIns="7095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898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42" name="Google Shape;42;p2"/>
            <p:cNvGrpSpPr/>
            <p:nvPr/>
          </p:nvGrpSpPr>
          <p:grpSpPr>
            <a:xfrm>
              <a:off x="8400128" y="288430"/>
              <a:ext cx="1841209" cy="1406451"/>
              <a:chOff x="8400128" y="288430"/>
              <a:chExt cx="1841209" cy="1406451"/>
            </a:xfrm>
          </p:grpSpPr>
          <p:sp>
            <p:nvSpPr>
              <p:cNvPr id="43" name="Google Shape;43;p2"/>
              <p:cNvSpPr/>
              <p:nvPr/>
            </p:nvSpPr>
            <p:spPr>
              <a:xfrm>
                <a:off x="9830089" y="1434869"/>
                <a:ext cx="40194" cy="18979"/>
              </a:xfrm>
              <a:custGeom>
                <a:rect b="b" l="l" r="r" t="t"/>
                <a:pathLst>
                  <a:path extrusionOk="0" h="18979" w="40194">
                    <a:moveTo>
                      <a:pt x="15903" y="0"/>
                    </a:moveTo>
                    <a:lnTo>
                      <a:pt x="15903" y="3131"/>
                    </a:lnTo>
                    <a:lnTo>
                      <a:pt x="9835" y="3131"/>
                    </a:lnTo>
                    <a:lnTo>
                      <a:pt x="9835" y="18980"/>
                    </a:lnTo>
                    <a:lnTo>
                      <a:pt x="6068" y="18980"/>
                    </a:lnTo>
                    <a:lnTo>
                      <a:pt x="6068" y="3131"/>
                    </a:lnTo>
                    <a:lnTo>
                      <a:pt x="0" y="3131"/>
                    </a:lnTo>
                    <a:lnTo>
                      <a:pt x="0" y="0"/>
                    </a:lnTo>
                    <a:lnTo>
                      <a:pt x="15903" y="0"/>
                    </a:lnTo>
                    <a:close/>
                    <a:moveTo>
                      <a:pt x="36427" y="18980"/>
                    </a:moveTo>
                    <a:lnTo>
                      <a:pt x="35736" y="7806"/>
                    </a:lnTo>
                    <a:cubicBezTo>
                      <a:pt x="35660" y="6348"/>
                      <a:pt x="35660" y="4524"/>
                      <a:pt x="35584" y="2505"/>
                    </a:cubicBezTo>
                    <a:lnTo>
                      <a:pt x="35380" y="2505"/>
                    </a:lnTo>
                    <a:cubicBezTo>
                      <a:pt x="34893" y="4189"/>
                      <a:pt x="34321" y="6413"/>
                      <a:pt x="33781" y="8162"/>
                    </a:cubicBezTo>
                    <a:lnTo>
                      <a:pt x="30359" y="18699"/>
                    </a:lnTo>
                    <a:lnTo>
                      <a:pt x="26440" y="18699"/>
                    </a:lnTo>
                    <a:lnTo>
                      <a:pt x="23018" y="7881"/>
                    </a:lnTo>
                    <a:cubicBezTo>
                      <a:pt x="22683" y="6413"/>
                      <a:pt x="22121" y="4189"/>
                      <a:pt x="21700" y="2505"/>
                    </a:cubicBezTo>
                    <a:lnTo>
                      <a:pt x="21495" y="2505"/>
                    </a:lnTo>
                    <a:cubicBezTo>
                      <a:pt x="21495" y="4243"/>
                      <a:pt x="21420" y="6067"/>
                      <a:pt x="21355" y="7806"/>
                    </a:cubicBezTo>
                    <a:lnTo>
                      <a:pt x="20653" y="18980"/>
                    </a:lnTo>
                    <a:lnTo>
                      <a:pt x="17026" y="18980"/>
                    </a:lnTo>
                    <a:lnTo>
                      <a:pt x="18418" y="0"/>
                    </a:lnTo>
                    <a:lnTo>
                      <a:pt x="24075" y="0"/>
                    </a:lnTo>
                    <a:lnTo>
                      <a:pt x="27358" y="9274"/>
                    </a:lnTo>
                    <a:cubicBezTo>
                      <a:pt x="27768" y="10742"/>
                      <a:pt x="28124" y="12135"/>
                      <a:pt x="28610" y="14100"/>
                    </a:cubicBezTo>
                    <a:lnTo>
                      <a:pt x="28675" y="14100"/>
                    </a:lnTo>
                    <a:cubicBezTo>
                      <a:pt x="29161" y="12351"/>
                      <a:pt x="29592" y="10742"/>
                      <a:pt x="30003" y="9349"/>
                    </a:cubicBezTo>
                    <a:lnTo>
                      <a:pt x="33285" y="0"/>
                    </a:lnTo>
                    <a:lnTo>
                      <a:pt x="38737" y="0"/>
                    </a:lnTo>
                    <a:lnTo>
                      <a:pt x="40194" y="18980"/>
                    </a:lnTo>
                    <a:lnTo>
                      <a:pt x="36427" y="18980"/>
                    </a:lnTo>
                    <a:close/>
                  </a:path>
                </a:pathLst>
              </a:custGeom>
              <a:solidFill>
                <a:srgbClr val="00438C"/>
              </a:solidFill>
              <a:ln>
                <a:noFill/>
              </a:ln>
            </p:spPr>
            <p:txBody>
              <a:bodyPr anchorCtr="0" anchor="t" bIns="70950" lIns="141925" spcFirstLastPara="1" rIns="141925" wrap="square" tIns="7095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898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4" name="Google Shape;44;p2"/>
              <p:cNvSpPr/>
              <p:nvPr/>
            </p:nvSpPr>
            <p:spPr>
              <a:xfrm>
                <a:off x="9168612" y="1409324"/>
                <a:ext cx="306469" cy="36167"/>
              </a:xfrm>
              <a:custGeom>
                <a:rect b="b" l="l" r="r" t="t"/>
                <a:pathLst>
                  <a:path extrusionOk="0" h="36167" w="306469">
                    <a:moveTo>
                      <a:pt x="305908" y="7805"/>
                    </a:moveTo>
                    <a:cubicBezTo>
                      <a:pt x="305800" y="7579"/>
                      <a:pt x="305681" y="7341"/>
                      <a:pt x="305562" y="7093"/>
                    </a:cubicBezTo>
                    <a:cubicBezTo>
                      <a:pt x="302529" y="7741"/>
                      <a:pt x="299106" y="6672"/>
                      <a:pt x="297595" y="3671"/>
                    </a:cubicBezTo>
                    <a:cubicBezTo>
                      <a:pt x="297325" y="3152"/>
                      <a:pt x="297098" y="2634"/>
                      <a:pt x="296850" y="2105"/>
                    </a:cubicBezTo>
                    <a:cubicBezTo>
                      <a:pt x="265951" y="12631"/>
                      <a:pt x="233650" y="19822"/>
                      <a:pt x="200408" y="23438"/>
                    </a:cubicBezTo>
                    <a:cubicBezTo>
                      <a:pt x="183966" y="25231"/>
                      <a:pt x="167577" y="26116"/>
                      <a:pt x="151264" y="26116"/>
                    </a:cubicBezTo>
                    <a:cubicBezTo>
                      <a:pt x="99691" y="26116"/>
                      <a:pt x="49079" y="17220"/>
                      <a:pt x="1241" y="0"/>
                    </a:cubicBezTo>
                    <a:cubicBezTo>
                      <a:pt x="1015" y="3433"/>
                      <a:pt x="583" y="6856"/>
                      <a:pt x="0" y="10256"/>
                    </a:cubicBezTo>
                    <a:cubicBezTo>
                      <a:pt x="48269" y="27347"/>
                      <a:pt x="99270" y="36167"/>
                      <a:pt x="151242" y="36167"/>
                    </a:cubicBezTo>
                    <a:cubicBezTo>
                      <a:pt x="167912" y="36167"/>
                      <a:pt x="184689" y="35260"/>
                      <a:pt x="201498" y="33425"/>
                    </a:cubicBezTo>
                    <a:cubicBezTo>
                      <a:pt x="237795" y="29484"/>
                      <a:pt x="272947" y="21344"/>
                      <a:pt x="306469" y="9371"/>
                    </a:cubicBezTo>
                    <a:cubicBezTo>
                      <a:pt x="306286" y="8842"/>
                      <a:pt x="306091" y="8345"/>
                      <a:pt x="305908" y="7805"/>
                    </a:cubicBezTo>
                  </a:path>
                </a:pathLst>
              </a:custGeom>
              <a:solidFill>
                <a:srgbClr val="00438C"/>
              </a:solidFill>
              <a:ln>
                <a:noFill/>
              </a:ln>
            </p:spPr>
            <p:txBody>
              <a:bodyPr anchorCtr="0" anchor="t" bIns="70950" lIns="141925" spcFirstLastPara="1" rIns="141925" wrap="square" tIns="7095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898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5" name="Google Shape;45;p2"/>
              <p:cNvSpPr/>
              <p:nvPr/>
            </p:nvSpPr>
            <p:spPr>
              <a:xfrm>
                <a:off x="9489767" y="584995"/>
                <a:ext cx="287367" cy="826011"/>
              </a:xfrm>
              <a:custGeom>
                <a:rect b="b" l="l" r="r" t="t"/>
                <a:pathLst>
                  <a:path extrusionOk="0" h="826011" w="287367">
                    <a:moveTo>
                      <a:pt x="284630" y="354717"/>
                    </a:moveTo>
                    <a:cubicBezTo>
                      <a:pt x="271447" y="233542"/>
                      <a:pt x="211853" y="124749"/>
                      <a:pt x="116836" y="48399"/>
                    </a:cubicBezTo>
                    <a:cubicBezTo>
                      <a:pt x="93646" y="29754"/>
                      <a:pt x="68998" y="13603"/>
                      <a:pt x="43250" y="0"/>
                    </a:cubicBezTo>
                    <a:cubicBezTo>
                      <a:pt x="45603" y="4578"/>
                      <a:pt x="47514" y="9436"/>
                      <a:pt x="48864" y="14510"/>
                    </a:cubicBezTo>
                    <a:cubicBezTo>
                      <a:pt x="70337" y="26580"/>
                      <a:pt x="90968" y="40496"/>
                      <a:pt x="110542" y="56215"/>
                    </a:cubicBezTo>
                    <a:cubicBezTo>
                      <a:pt x="203464" y="130903"/>
                      <a:pt x="261742" y="237288"/>
                      <a:pt x="274643" y="355808"/>
                    </a:cubicBezTo>
                    <a:cubicBezTo>
                      <a:pt x="287533" y="474317"/>
                      <a:pt x="253515" y="590753"/>
                      <a:pt x="178838" y="683675"/>
                    </a:cubicBezTo>
                    <a:cubicBezTo>
                      <a:pt x="130666" y="743604"/>
                      <a:pt x="69301" y="789099"/>
                      <a:pt x="0" y="817320"/>
                    </a:cubicBezTo>
                    <a:cubicBezTo>
                      <a:pt x="1544" y="818681"/>
                      <a:pt x="2786" y="820138"/>
                      <a:pt x="4038" y="822006"/>
                    </a:cubicBezTo>
                    <a:cubicBezTo>
                      <a:pt x="4977" y="823377"/>
                      <a:pt x="5355" y="824748"/>
                      <a:pt x="5323" y="826011"/>
                    </a:cubicBezTo>
                    <a:cubicBezTo>
                      <a:pt x="75562" y="797088"/>
                      <a:pt x="137770" y="750816"/>
                      <a:pt x="186676" y="689969"/>
                    </a:cubicBezTo>
                    <a:cubicBezTo>
                      <a:pt x="263037" y="594963"/>
                      <a:pt x="297822" y="475893"/>
                      <a:pt x="284630" y="354717"/>
                    </a:cubicBezTo>
                  </a:path>
                </a:pathLst>
              </a:custGeom>
              <a:solidFill>
                <a:srgbClr val="00438C"/>
              </a:solidFill>
              <a:ln>
                <a:noFill/>
              </a:ln>
            </p:spPr>
            <p:txBody>
              <a:bodyPr anchorCtr="0" anchor="t" bIns="70950" lIns="141925" spcFirstLastPara="1" rIns="141925" wrap="square" tIns="7095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898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6" name="Google Shape;46;p2"/>
              <p:cNvSpPr/>
              <p:nvPr/>
            </p:nvSpPr>
            <p:spPr>
              <a:xfrm>
                <a:off x="8864333" y="584847"/>
                <a:ext cx="284908" cy="827349"/>
              </a:xfrm>
              <a:custGeom>
                <a:rect b="b" l="l" r="r" t="t"/>
                <a:pathLst>
                  <a:path extrusionOk="0" h="827349" w="284908">
                    <a:moveTo>
                      <a:pt x="282328" y="821196"/>
                    </a:moveTo>
                    <a:cubicBezTo>
                      <a:pt x="281583" y="819123"/>
                      <a:pt x="281929" y="817191"/>
                      <a:pt x="282911" y="815658"/>
                    </a:cubicBezTo>
                    <a:cubicBezTo>
                      <a:pt x="245254" y="799701"/>
                      <a:pt x="209573" y="778444"/>
                      <a:pt x="176817" y="752112"/>
                    </a:cubicBezTo>
                    <a:cubicBezTo>
                      <a:pt x="83906" y="677435"/>
                      <a:pt x="25628" y="571050"/>
                      <a:pt x="12727" y="452541"/>
                    </a:cubicBezTo>
                    <a:cubicBezTo>
                      <a:pt x="-174" y="334032"/>
                      <a:pt x="33845" y="217596"/>
                      <a:pt x="108532" y="124674"/>
                    </a:cubicBezTo>
                    <a:cubicBezTo>
                      <a:pt x="145045" y="79233"/>
                      <a:pt x="189157" y="42116"/>
                      <a:pt x="238550" y="14488"/>
                    </a:cubicBezTo>
                    <a:cubicBezTo>
                      <a:pt x="239932" y="9425"/>
                      <a:pt x="241832" y="4577"/>
                      <a:pt x="244207" y="0"/>
                    </a:cubicBezTo>
                    <a:cubicBezTo>
                      <a:pt x="189416" y="28728"/>
                      <a:pt x="140607" y="68696"/>
                      <a:pt x="100694" y="118369"/>
                    </a:cubicBezTo>
                    <a:cubicBezTo>
                      <a:pt x="24333" y="213385"/>
                      <a:pt x="-10463" y="332445"/>
                      <a:pt x="2741" y="453631"/>
                    </a:cubicBezTo>
                    <a:cubicBezTo>
                      <a:pt x="15923" y="574796"/>
                      <a:pt x="75517" y="683589"/>
                      <a:pt x="170534" y="759950"/>
                    </a:cubicBezTo>
                    <a:cubicBezTo>
                      <a:pt x="205729" y="788236"/>
                      <a:pt x="244217" y="810800"/>
                      <a:pt x="284908" y="827350"/>
                    </a:cubicBezTo>
                    <a:cubicBezTo>
                      <a:pt x="283947" y="825342"/>
                      <a:pt x="283083" y="823291"/>
                      <a:pt x="282328" y="821196"/>
                    </a:cubicBezTo>
                  </a:path>
                </a:pathLst>
              </a:custGeom>
              <a:solidFill>
                <a:srgbClr val="00438C"/>
              </a:solidFill>
              <a:ln>
                <a:noFill/>
              </a:ln>
            </p:spPr>
            <p:txBody>
              <a:bodyPr anchorCtr="0" anchor="t" bIns="70950" lIns="141925" spcFirstLastPara="1" rIns="141925" wrap="square" tIns="7095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898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7" name="Google Shape;47;p2"/>
              <p:cNvSpPr/>
              <p:nvPr/>
            </p:nvSpPr>
            <p:spPr>
              <a:xfrm>
                <a:off x="9206773" y="841690"/>
                <a:ext cx="227917" cy="70563"/>
              </a:xfrm>
              <a:custGeom>
                <a:rect b="b" l="l" r="r" t="t"/>
                <a:pathLst>
                  <a:path extrusionOk="0" h="70563" w="227917">
                    <a:moveTo>
                      <a:pt x="66591" y="46391"/>
                    </a:moveTo>
                    <a:lnTo>
                      <a:pt x="90763" y="70564"/>
                    </a:lnTo>
                    <a:lnTo>
                      <a:pt x="137316" y="70564"/>
                    </a:lnTo>
                    <a:lnTo>
                      <a:pt x="161489" y="46391"/>
                    </a:lnTo>
                    <a:lnTo>
                      <a:pt x="227918" y="46391"/>
                    </a:lnTo>
                    <a:cubicBezTo>
                      <a:pt x="226061" y="41425"/>
                      <a:pt x="224160" y="36286"/>
                      <a:pt x="222228" y="30834"/>
                    </a:cubicBezTo>
                    <a:cubicBezTo>
                      <a:pt x="219389" y="22931"/>
                      <a:pt x="216679" y="15255"/>
                      <a:pt x="214066" y="7827"/>
                    </a:cubicBezTo>
                    <a:cubicBezTo>
                      <a:pt x="213159" y="5236"/>
                      <a:pt x="212479" y="2624"/>
                      <a:pt x="211788" y="0"/>
                    </a:cubicBezTo>
                    <a:lnTo>
                      <a:pt x="167006" y="0"/>
                    </a:lnTo>
                    <a:lnTo>
                      <a:pt x="142844" y="24173"/>
                    </a:lnTo>
                    <a:lnTo>
                      <a:pt x="85236" y="24173"/>
                    </a:lnTo>
                    <a:lnTo>
                      <a:pt x="61074" y="0"/>
                    </a:lnTo>
                    <a:lnTo>
                      <a:pt x="16141" y="0"/>
                    </a:lnTo>
                    <a:cubicBezTo>
                      <a:pt x="15439" y="2624"/>
                      <a:pt x="14759" y="5236"/>
                      <a:pt x="13852" y="7827"/>
                    </a:cubicBezTo>
                    <a:cubicBezTo>
                      <a:pt x="11239" y="15255"/>
                      <a:pt x="8518" y="22931"/>
                      <a:pt x="5701" y="30834"/>
                    </a:cubicBezTo>
                    <a:cubicBezTo>
                      <a:pt x="3758" y="36286"/>
                      <a:pt x="1868" y="41425"/>
                      <a:pt x="0" y="46391"/>
                    </a:cubicBezTo>
                    <a:lnTo>
                      <a:pt x="66591" y="46391"/>
                    </a:lnTo>
                    <a:close/>
                  </a:path>
                </a:pathLst>
              </a:custGeom>
              <a:solidFill>
                <a:srgbClr val="A0007D"/>
              </a:solidFill>
              <a:ln>
                <a:noFill/>
              </a:ln>
            </p:spPr>
            <p:txBody>
              <a:bodyPr anchorCtr="0" anchor="t" bIns="70950" lIns="141925" spcFirstLastPara="1" rIns="141925" wrap="square" tIns="7095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898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8" name="Google Shape;48;p2"/>
              <p:cNvSpPr/>
              <p:nvPr/>
            </p:nvSpPr>
            <p:spPr>
              <a:xfrm>
                <a:off x="9182503" y="901412"/>
                <a:ext cx="276467" cy="70563"/>
              </a:xfrm>
              <a:custGeom>
                <a:rect b="b" l="l" r="r" t="t"/>
                <a:pathLst>
                  <a:path extrusionOk="0" h="70563" w="276467">
                    <a:moveTo>
                      <a:pt x="90860" y="46391"/>
                    </a:moveTo>
                    <a:lnTo>
                      <a:pt x="115033" y="70564"/>
                    </a:lnTo>
                    <a:lnTo>
                      <a:pt x="161586" y="70564"/>
                    </a:lnTo>
                    <a:lnTo>
                      <a:pt x="185758" y="46391"/>
                    </a:lnTo>
                    <a:lnTo>
                      <a:pt x="276467" y="46391"/>
                    </a:lnTo>
                    <a:cubicBezTo>
                      <a:pt x="270713" y="33015"/>
                      <a:pt x="264343" y="18105"/>
                      <a:pt x="257282" y="0"/>
                    </a:cubicBezTo>
                    <a:lnTo>
                      <a:pt x="191275" y="0"/>
                    </a:lnTo>
                    <a:lnTo>
                      <a:pt x="167113" y="24173"/>
                    </a:lnTo>
                    <a:lnTo>
                      <a:pt x="109505" y="24173"/>
                    </a:lnTo>
                    <a:lnTo>
                      <a:pt x="85343" y="0"/>
                    </a:lnTo>
                    <a:lnTo>
                      <a:pt x="19174" y="0"/>
                    </a:lnTo>
                    <a:cubicBezTo>
                      <a:pt x="12124" y="18105"/>
                      <a:pt x="5755" y="33015"/>
                      <a:pt x="0" y="46391"/>
                    </a:cubicBezTo>
                    <a:lnTo>
                      <a:pt x="90860" y="46391"/>
                    </a:lnTo>
                    <a:close/>
                  </a:path>
                </a:pathLst>
              </a:custGeom>
              <a:solidFill>
                <a:srgbClr val="A0007D"/>
              </a:solidFill>
              <a:ln>
                <a:noFill/>
              </a:ln>
            </p:spPr>
            <p:txBody>
              <a:bodyPr anchorCtr="0" anchor="t" bIns="70950" lIns="141925" spcFirstLastPara="1" rIns="141925" wrap="square" tIns="7095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898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9" name="Google Shape;49;p2"/>
              <p:cNvSpPr/>
              <p:nvPr/>
            </p:nvSpPr>
            <p:spPr>
              <a:xfrm>
                <a:off x="9195424" y="288430"/>
                <a:ext cx="250620" cy="250621"/>
              </a:xfrm>
              <a:custGeom>
                <a:rect b="b" l="l" r="r" t="t"/>
                <a:pathLst>
                  <a:path extrusionOk="0" h="250621" w="250620">
                    <a:moveTo>
                      <a:pt x="125310" y="0"/>
                    </a:moveTo>
                    <a:cubicBezTo>
                      <a:pt x="56107" y="0"/>
                      <a:pt x="0" y="56097"/>
                      <a:pt x="0" y="125311"/>
                    </a:cubicBezTo>
                    <a:cubicBezTo>
                      <a:pt x="0" y="194514"/>
                      <a:pt x="56107" y="250621"/>
                      <a:pt x="125310" y="250621"/>
                    </a:cubicBezTo>
                    <a:cubicBezTo>
                      <a:pt x="194513" y="250621"/>
                      <a:pt x="250621" y="194514"/>
                      <a:pt x="250621" y="125311"/>
                    </a:cubicBezTo>
                    <a:cubicBezTo>
                      <a:pt x="250621" y="56097"/>
                      <a:pt x="194513" y="0"/>
                      <a:pt x="125310" y="0"/>
                    </a:cubicBezTo>
                    <a:moveTo>
                      <a:pt x="67443" y="58893"/>
                    </a:moveTo>
                    <a:cubicBezTo>
                      <a:pt x="60717" y="64766"/>
                      <a:pt x="54941" y="71406"/>
                      <a:pt x="50148" y="78704"/>
                    </a:cubicBezTo>
                    <a:cubicBezTo>
                      <a:pt x="49025" y="80582"/>
                      <a:pt x="47751" y="82385"/>
                      <a:pt x="46790" y="84328"/>
                    </a:cubicBezTo>
                    <a:cubicBezTo>
                      <a:pt x="46272" y="85300"/>
                      <a:pt x="45689" y="86229"/>
                      <a:pt x="45214" y="87211"/>
                    </a:cubicBezTo>
                    <a:cubicBezTo>
                      <a:pt x="44739" y="88204"/>
                      <a:pt x="44285" y="89187"/>
                      <a:pt x="43789" y="90169"/>
                    </a:cubicBezTo>
                    <a:cubicBezTo>
                      <a:pt x="41954" y="94164"/>
                      <a:pt x="40356" y="98277"/>
                      <a:pt x="38995" y="102531"/>
                    </a:cubicBezTo>
                    <a:cubicBezTo>
                      <a:pt x="36372" y="111070"/>
                      <a:pt x="34742" y="120053"/>
                      <a:pt x="33856" y="129618"/>
                    </a:cubicBezTo>
                    <a:cubicBezTo>
                      <a:pt x="30358" y="120614"/>
                      <a:pt x="29613" y="110563"/>
                      <a:pt x="30876" y="100760"/>
                    </a:cubicBezTo>
                    <a:cubicBezTo>
                      <a:pt x="31546" y="95859"/>
                      <a:pt x="32820" y="91011"/>
                      <a:pt x="34537" y="86326"/>
                    </a:cubicBezTo>
                    <a:cubicBezTo>
                      <a:pt x="36264" y="81619"/>
                      <a:pt x="38617" y="77181"/>
                      <a:pt x="41295" y="72928"/>
                    </a:cubicBezTo>
                    <a:cubicBezTo>
                      <a:pt x="46790" y="64561"/>
                      <a:pt x="54143" y="57381"/>
                      <a:pt x="62574" y="52188"/>
                    </a:cubicBezTo>
                    <a:cubicBezTo>
                      <a:pt x="71027" y="47093"/>
                      <a:pt x="80518" y="43713"/>
                      <a:pt x="90169" y="43282"/>
                    </a:cubicBezTo>
                    <a:cubicBezTo>
                      <a:pt x="81759" y="47935"/>
                      <a:pt x="74191" y="53030"/>
                      <a:pt x="67443" y="58893"/>
                    </a:cubicBezTo>
                  </a:path>
                </a:pathLst>
              </a:custGeom>
              <a:solidFill>
                <a:srgbClr val="A0007D"/>
              </a:solidFill>
              <a:ln>
                <a:noFill/>
              </a:ln>
            </p:spPr>
            <p:txBody>
              <a:bodyPr anchorCtr="0" anchor="t" bIns="70950" lIns="141925" spcFirstLastPara="1" rIns="141925" wrap="square" tIns="7095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898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50" name="Google Shape;50;p2"/>
              <p:cNvSpPr/>
              <p:nvPr/>
            </p:nvSpPr>
            <p:spPr>
              <a:xfrm>
                <a:off x="8977144" y="556961"/>
                <a:ext cx="687177" cy="481679"/>
              </a:xfrm>
              <a:custGeom>
                <a:rect b="b" l="l" r="r" t="t"/>
                <a:pathLst>
                  <a:path extrusionOk="0" h="481679" w="687177">
                    <a:moveTo>
                      <a:pt x="677909" y="249995"/>
                    </a:moveTo>
                    <a:lnTo>
                      <a:pt x="550914" y="72496"/>
                    </a:lnTo>
                    <a:cubicBezTo>
                      <a:pt x="551540" y="68987"/>
                      <a:pt x="551929" y="65371"/>
                      <a:pt x="551929" y="61657"/>
                    </a:cubicBezTo>
                    <a:cubicBezTo>
                      <a:pt x="551929" y="27616"/>
                      <a:pt x="524312" y="0"/>
                      <a:pt x="490261" y="0"/>
                    </a:cubicBezTo>
                    <a:cubicBezTo>
                      <a:pt x="472761" y="0"/>
                      <a:pt x="456988" y="7320"/>
                      <a:pt x="445770" y="19034"/>
                    </a:cubicBezTo>
                    <a:lnTo>
                      <a:pt x="241411" y="19034"/>
                    </a:lnTo>
                    <a:cubicBezTo>
                      <a:pt x="230172" y="7320"/>
                      <a:pt x="214420" y="0"/>
                      <a:pt x="196920" y="0"/>
                    </a:cubicBezTo>
                    <a:cubicBezTo>
                      <a:pt x="162869" y="0"/>
                      <a:pt x="135252" y="27616"/>
                      <a:pt x="135252" y="61657"/>
                    </a:cubicBezTo>
                    <a:cubicBezTo>
                      <a:pt x="135252" y="65371"/>
                      <a:pt x="135630" y="68987"/>
                      <a:pt x="136267" y="72496"/>
                    </a:cubicBezTo>
                    <a:lnTo>
                      <a:pt x="9272" y="249995"/>
                    </a:lnTo>
                    <a:cubicBezTo>
                      <a:pt x="-2290" y="260586"/>
                      <a:pt x="-3154" y="278518"/>
                      <a:pt x="7329" y="290157"/>
                    </a:cubicBezTo>
                    <a:lnTo>
                      <a:pt x="179657" y="481680"/>
                    </a:lnTo>
                    <a:lnTo>
                      <a:pt x="189654" y="450565"/>
                    </a:lnTo>
                    <a:lnTo>
                      <a:pt x="58816" y="278065"/>
                    </a:lnTo>
                    <a:cubicBezTo>
                      <a:pt x="56732" y="275398"/>
                      <a:pt x="57142" y="271566"/>
                      <a:pt x="59755" y="269417"/>
                    </a:cubicBezTo>
                    <a:lnTo>
                      <a:pt x="196963" y="139723"/>
                    </a:lnTo>
                    <a:lnTo>
                      <a:pt x="235473" y="206433"/>
                    </a:lnTo>
                    <a:lnTo>
                      <a:pt x="235495" y="206476"/>
                    </a:lnTo>
                    <a:cubicBezTo>
                      <a:pt x="246938" y="226287"/>
                      <a:pt x="251343" y="249110"/>
                      <a:pt x="248471" y="271393"/>
                    </a:cubicBezTo>
                    <a:lnTo>
                      <a:pt x="296223" y="271393"/>
                    </a:lnTo>
                    <a:lnTo>
                      <a:pt x="320384" y="295565"/>
                    </a:lnTo>
                    <a:lnTo>
                      <a:pt x="366948" y="295565"/>
                    </a:lnTo>
                    <a:lnTo>
                      <a:pt x="391120" y="271393"/>
                    </a:lnTo>
                    <a:lnTo>
                      <a:pt x="438709" y="271393"/>
                    </a:lnTo>
                    <a:cubicBezTo>
                      <a:pt x="435838" y="249110"/>
                      <a:pt x="440242" y="226287"/>
                      <a:pt x="451665" y="206476"/>
                    </a:cubicBezTo>
                    <a:lnTo>
                      <a:pt x="451708" y="206433"/>
                    </a:lnTo>
                    <a:lnTo>
                      <a:pt x="490218" y="139723"/>
                    </a:lnTo>
                    <a:lnTo>
                      <a:pt x="627426" y="269417"/>
                    </a:lnTo>
                    <a:cubicBezTo>
                      <a:pt x="630017" y="271566"/>
                      <a:pt x="630438" y="275398"/>
                      <a:pt x="628354" y="278065"/>
                    </a:cubicBezTo>
                    <a:lnTo>
                      <a:pt x="497516" y="450565"/>
                    </a:lnTo>
                    <a:lnTo>
                      <a:pt x="507514" y="481680"/>
                    </a:lnTo>
                    <a:lnTo>
                      <a:pt x="679852" y="290157"/>
                    </a:lnTo>
                    <a:cubicBezTo>
                      <a:pt x="690335" y="278518"/>
                      <a:pt x="689460" y="260586"/>
                      <a:pt x="677909" y="249995"/>
                    </a:cubicBezTo>
                    <a:moveTo>
                      <a:pt x="317728" y="229806"/>
                    </a:moveTo>
                    <a:lnTo>
                      <a:pt x="337086" y="145802"/>
                    </a:lnTo>
                    <a:lnTo>
                      <a:pt x="300520" y="145802"/>
                    </a:lnTo>
                    <a:lnTo>
                      <a:pt x="327801" y="54607"/>
                    </a:lnTo>
                    <a:lnTo>
                      <a:pt x="364400" y="54607"/>
                    </a:lnTo>
                    <a:lnTo>
                      <a:pt x="346328" y="115022"/>
                    </a:lnTo>
                    <a:lnTo>
                      <a:pt x="386694" y="115022"/>
                    </a:lnTo>
                    <a:lnTo>
                      <a:pt x="317728" y="229806"/>
                    </a:lnTo>
                    <a:close/>
                  </a:path>
                </a:pathLst>
              </a:custGeom>
              <a:solidFill>
                <a:srgbClr val="A0007D"/>
              </a:solidFill>
              <a:ln>
                <a:noFill/>
              </a:ln>
            </p:spPr>
            <p:txBody>
              <a:bodyPr anchorCtr="0" anchor="t" bIns="70950" lIns="141925" spcFirstLastPara="1" rIns="141925" wrap="square" tIns="7095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898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51" name="Google Shape;51;p2"/>
              <p:cNvSpPr/>
              <p:nvPr/>
            </p:nvSpPr>
            <p:spPr>
              <a:xfrm>
                <a:off x="8660845" y="368632"/>
                <a:ext cx="1319771" cy="1288210"/>
              </a:xfrm>
              <a:custGeom>
                <a:rect b="b" l="l" r="r" t="t"/>
                <a:pathLst>
                  <a:path extrusionOk="0" h="1288210" w="1319771">
                    <a:moveTo>
                      <a:pt x="1231794" y="584275"/>
                    </a:moveTo>
                    <a:lnTo>
                      <a:pt x="1319771" y="518354"/>
                    </a:lnTo>
                    <a:cubicBezTo>
                      <a:pt x="1315032" y="487974"/>
                      <a:pt x="1308047" y="457637"/>
                      <a:pt x="1298914" y="427483"/>
                    </a:cubicBezTo>
                    <a:lnTo>
                      <a:pt x="1190963" y="405999"/>
                    </a:lnTo>
                    <a:cubicBezTo>
                      <a:pt x="1181689" y="383036"/>
                      <a:pt x="1171196" y="360914"/>
                      <a:pt x="1159395" y="339840"/>
                    </a:cubicBezTo>
                    <a:lnTo>
                      <a:pt x="1210094" y="242200"/>
                    </a:lnTo>
                    <a:cubicBezTo>
                      <a:pt x="1192356" y="216343"/>
                      <a:pt x="1172934" y="192030"/>
                      <a:pt x="1152065" y="169283"/>
                    </a:cubicBezTo>
                    <a:lnTo>
                      <a:pt x="1045474" y="196770"/>
                    </a:lnTo>
                    <a:cubicBezTo>
                      <a:pt x="1039439" y="191307"/>
                      <a:pt x="1033307" y="185963"/>
                      <a:pt x="1027089" y="180759"/>
                    </a:cubicBezTo>
                    <a:cubicBezTo>
                      <a:pt x="1019261" y="174195"/>
                      <a:pt x="1011294" y="167847"/>
                      <a:pt x="1003143" y="161747"/>
                    </a:cubicBezTo>
                    <a:cubicBezTo>
                      <a:pt x="998220" y="158044"/>
                      <a:pt x="993221" y="154438"/>
                      <a:pt x="988168" y="150919"/>
                    </a:cubicBezTo>
                    <a:lnTo>
                      <a:pt x="991494" y="40928"/>
                    </a:lnTo>
                    <a:cubicBezTo>
                      <a:pt x="964460" y="25500"/>
                      <a:pt x="936380" y="12005"/>
                      <a:pt x="907511" y="464"/>
                    </a:cubicBezTo>
                    <a:lnTo>
                      <a:pt x="823399" y="71470"/>
                    </a:lnTo>
                    <a:cubicBezTo>
                      <a:pt x="816737" y="69484"/>
                      <a:pt x="810011" y="67627"/>
                      <a:pt x="803263" y="65878"/>
                    </a:cubicBezTo>
                    <a:cubicBezTo>
                      <a:pt x="800446" y="85559"/>
                      <a:pt x="793634" y="103967"/>
                      <a:pt x="783712" y="120269"/>
                    </a:cubicBezTo>
                    <a:cubicBezTo>
                      <a:pt x="841190" y="134498"/>
                      <a:pt x="895203" y="158465"/>
                      <a:pt x="943700" y="190508"/>
                    </a:cubicBezTo>
                    <a:cubicBezTo>
                      <a:pt x="951635" y="195755"/>
                      <a:pt x="959419" y="201218"/>
                      <a:pt x="967063" y="206897"/>
                    </a:cubicBezTo>
                    <a:cubicBezTo>
                      <a:pt x="1078154" y="289455"/>
                      <a:pt x="1155876" y="416266"/>
                      <a:pt x="1172026" y="564724"/>
                    </a:cubicBezTo>
                    <a:cubicBezTo>
                      <a:pt x="1175989" y="601139"/>
                      <a:pt x="1176053" y="637058"/>
                      <a:pt x="1172556" y="672112"/>
                    </a:cubicBezTo>
                    <a:cubicBezTo>
                      <a:pt x="1171508" y="682488"/>
                      <a:pt x="1170170" y="692787"/>
                      <a:pt x="1168518" y="702989"/>
                    </a:cubicBezTo>
                    <a:cubicBezTo>
                      <a:pt x="1132437" y="926188"/>
                      <a:pt x="951289" y="1106948"/>
                      <a:pt x="715631" y="1132599"/>
                    </a:cubicBezTo>
                    <a:cubicBezTo>
                      <a:pt x="441766" y="1162408"/>
                      <a:pt x="194719" y="971791"/>
                      <a:pt x="151351" y="702925"/>
                    </a:cubicBezTo>
                    <a:cubicBezTo>
                      <a:pt x="149925" y="694093"/>
                      <a:pt x="148727" y="685197"/>
                      <a:pt x="147755" y="676215"/>
                    </a:cubicBezTo>
                    <a:cubicBezTo>
                      <a:pt x="147594" y="674822"/>
                      <a:pt x="147464" y="673430"/>
                      <a:pt x="147324" y="672048"/>
                    </a:cubicBezTo>
                    <a:cubicBezTo>
                      <a:pt x="128506" y="485329"/>
                      <a:pt x="212003" y="311533"/>
                      <a:pt x="352634" y="206854"/>
                    </a:cubicBezTo>
                    <a:cubicBezTo>
                      <a:pt x="360245" y="201175"/>
                      <a:pt x="368040" y="195723"/>
                      <a:pt x="375985" y="190465"/>
                    </a:cubicBezTo>
                    <a:cubicBezTo>
                      <a:pt x="424017" y="158692"/>
                      <a:pt x="477933" y="134660"/>
                      <a:pt x="536103" y="120344"/>
                    </a:cubicBezTo>
                    <a:cubicBezTo>
                      <a:pt x="526160" y="104021"/>
                      <a:pt x="519347" y="85613"/>
                      <a:pt x="516519" y="65899"/>
                    </a:cubicBezTo>
                    <a:cubicBezTo>
                      <a:pt x="510203" y="67551"/>
                      <a:pt x="503909" y="69300"/>
                      <a:pt x="497625" y="71168"/>
                    </a:cubicBezTo>
                    <a:lnTo>
                      <a:pt x="413686" y="0"/>
                    </a:lnTo>
                    <a:cubicBezTo>
                      <a:pt x="384375" y="11617"/>
                      <a:pt x="356229" y="24961"/>
                      <a:pt x="329552" y="40108"/>
                    </a:cubicBezTo>
                    <a:lnTo>
                      <a:pt x="332628" y="150174"/>
                    </a:lnTo>
                    <a:cubicBezTo>
                      <a:pt x="327209" y="153931"/>
                      <a:pt x="321865" y="157807"/>
                      <a:pt x="316607" y="161737"/>
                    </a:cubicBezTo>
                    <a:cubicBezTo>
                      <a:pt x="308423" y="167880"/>
                      <a:pt x="300445" y="174217"/>
                      <a:pt x="292661" y="180727"/>
                    </a:cubicBezTo>
                    <a:cubicBezTo>
                      <a:pt x="286724" y="185704"/>
                      <a:pt x="280904" y="190757"/>
                      <a:pt x="275182" y="195928"/>
                    </a:cubicBezTo>
                    <a:lnTo>
                      <a:pt x="168689" y="168214"/>
                    </a:lnTo>
                    <a:cubicBezTo>
                      <a:pt x="147562" y="191210"/>
                      <a:pt x="128129" y="215534"/>
                      <a:pt x="110520" y="241056"/>
                    </a:cubicBezTo>
                    <a:lnTo>
                      <a:pt x="161024" y="338815"/>
                    </a:lnTo>
                    <a:cubicBezTo>
                      <a:pt x="148997" y="360137"/>
                      <a:pt x="138428" y="382204"/>
                      <a:pt x="129219" y="404865"/>
                    </a:cubicBezTo>
                    <a:lnTo>
                      <a:pt x="21258" y="426101"/>
                    </a:lnTo>
                    <a:cubicBezTo>
                      <a:pt x="12189" y="455801"/>
                      <a:pt x="5193" y="486160"/>
                      <a:pt x="334" y="517005"/>
                    </a:cubicBezTo>
                    <a:lnTo>
                      <a:pt x="88215" y="583152"/>
                    </a:lnTo>
                    <a:cubicBezTo>
                      <a:pt x="86606" y="607487"/>
                      <a:pt x="86412" y="632005"/>
                      <a:pt x="87988" y="656642"/>
                    </a:cubicBezTo>
                    <a:lnTo>
                      <a:pt x="0" y="722563"/>
                    </a:lnTo>
                    <a:cubicBezTo>
                      <a:pt x="2839" y="740700"/>
                      <a:pt x="6478" y="758827"/>
                      <a:pt x="10893" y="776900"/>
                    </a:cubicBezTo>
                    <a:cubicBezTo>
                      <a:pt x="13862" y="789110"/>
                      <a:pt x="17177" y="801288"/>
                      <a:pt x="20869" y="813434"/>
                    </a:cubicBezTo>
                    <a:lnTo>
                      <a:pt x="24021" y="814071"/>
                    </a:lnTo>
                    <a:lnTo>
                      <a:pt x="128819" y="834918"/>
                    </a:lnTo>
                    <a:cubicBezTo>
                      <a:pt x="138082" y="857892"/>
                      <a:pt x="148587" y="880003"/>
                      <a:pt x="160387" y="901077"/>
                    </a:cubicBezTo>
                    <a:lnTo>
                      <a:pt x="109678" y="998717"/>
                    </a:lnTo>
                    <a:cubicBezTo>
                      <a:pt x="127426" y="1024573"/>
                      <a:pt x="146849" y="1048897"/>
                      <a:pt x="167718" y="1071634"/>
                    </a:cubicBezTo>
                    <a:lnTo>
                      <a:pt x="274307" y="1044147"/>
                    </a:lnTo>
                    <a:cubicBezTo>
                      <a:pt x="292489" y="1060676"/>
                      <a:pt x="311587" y="1076028"/>
                      <a:pt x="331613" y="1090009"/>
                    </a:cubicBezTo>
                    <a:lnTo>
                      <a:pt x="328288" y="1199989"/>
                    </a:lnTo>
                    <a:cubicBezTo>
                      <a:pt x="355300" y="1215427"/>
                      <a:pt x="383381" y="1228922"/>
                      <a:pt x="412260" y="1240453"/>
                    </a:cubicBezTo>
                    <a:lnTo>
                      <a:pt x="496362" y="1169447"/>
                    </a:lnTo>
                    <a:cubicBezTo>
                      <a:pt x="519758" y="1176421"/>
                      <a:pt x="543606" y="1181895"/>
                      <a:pt x="567800" y="1185868"/>
                    </a:cubicBezTo>
                    <a:lnTo>
                      <a:pt x="612582" y="1286477"/>
                    </a:lnTo>
                    <a:cubicBezTo>
                      <a:pt x="643395" y="1288690"/>
                      <a:pt x="674498" y="1288819"/>
                      <a:pt x="705721" y="1286660"/>
                    </a:cubicBezTo>
                    <a:lnTo>
                      <a:pt x="750676" y="1186224"/>
                    </a:lnTo>
                    <a:cubicBezTo>
                      <a:pt x="774578" y="1182370"/>
                      <a:pt x="798427" y="1176788"/>
                      <a:pt x="822157" y="1169749"/>
                    </a:cubicBezTo>
                    <a:lnTo>
                      <a:pt x="906097" y="1240928"/>
                    </a:lnTo>
                    <a:cubicBezTo>
                      <a:pt x="935408" y="1229300"/>
                      <a:pt x="963543" y="1215956"/>
                      <a:pt x="990231" y="1200809"/>
                    </a:cubicBezTo>
                    <a:lnTo>
                      <a:pt x="987154" y="1090743"/>
                    </a:lnTo>
                    <a:cubicBezTo>
                      <a:pt x="1007429" y="1076665"/>
                      <a:pt x="1026560" y="1061334"/>
                      <a:pt x="1044578" y="1044989"/>
                    </a:cubicBezTo>
                    <a:lnTo>
                      <a:pt x="1151093" y="1072703"/>
                    </a:lnTo>
                    <a:cubicBezTo>
                      <a:pt x="1172221" y="1049707"/>
                      <a:pt x="1191654" y="1025383"/>
                      <a:pt x="1209252" y="999861"/>
                    </a:cubicBezTo>
                    <a:lnTo>
                      <a:pt x="1158759" y="902113"/>
                    </a:lnTo>
                    <a:cubicBezTo>
                      <a:pt x="1170785" y="880801"/>
                      <a:pt x="1181355" y="858713"/>
                      <a:pt x="1190553" y="836052"/>
                    </a:cubicBezTo>
                    <a:lnTo>
                      <a:pt x="1296862" y="815139"/>
                    </a:lnTo>
                    <a:lnTo>
                      <a:pt x="1298525" y="814816"/>
                    </a:lnTo>
                    <a:cubicBezTo>
                      <a:pt x="1302336" y="802292"/>
                      <a:pt x="1305769" y="789628"/>
                      <a:pt x="1308857" y="776878"/>
                    </a:cubicBezTo>
                    <a:cubicBezTo>
                      <a:pt x="1313089" y="759399"/>
                      <a:pt x="1316619" y="741737"/>
                      <a:pt x="1319447" y="723912"/>
                    </a:cubicBezTo>
                    <a:lnTo>
                      <a:pt x="1231556" y="657764"/>
                    </a:lnTo>
                    <a:cubicBezTo>
                      <a:pt x="1233166" y="633430"/>
                      <a:pt x="1233359" y="608912"/>
                      <a:pt x="1231794" y="584275"/>
                    </a:cubicBezTo>
                  </a:path>
                </a:pathLst>
              </a:custGeom>
              <a:solidFill>
                <a:srgbClr val="00438C"/>
              </a:solidFill>
              <a:ln>
                <a:noFill/>
              </a:ln>
            </p:spPr>
            <p:txBody>
              <a:bodyPr anchorCtr="0" anchor="t" bIns="70950" lIns="141925" spcFirstLastPara="1" rIns="141925" wrap="square" tIns="7095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898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52" name="Google Shape;52;p2"/>
              <p:cNvSpPr/>
              <p:nvPr/>
            </p:nvSpPr>
            <p:spPr>
              <a:xfrm>
                <a:off x="9152743" y="1031786"/>
                <a:ext cx="464" cy="2159"/>
              </a:xfrm>
              <a:custGeom>
                <a:rect b="b" l="l" r="r" t="t"/>
                <a:pathLst>
                  <a:path extrusionOk="0" h="2159" w="464">
                    <a:moveTo>
                      <a:pt x="464" y="0"/>
                    </a:moveTo>
                    <a:lnTo>
                      <a:pt x="464" y="0"/>
                    </a:lnTo>
                    <a:cubicBezTo>
                      <a:pt x="313" y="659"/>
                      <a:pt x="173" y="1382"/>
                      <a:pt x="0" y="2159"/>
                    </a:cubicBezTo>
                    <a:cubicBezTo>
                      <a:pt x="173" y="1382"/>
                      <a:pt x="313" y="659"/>
                      <a:pt x="464" y="0"/>
                    </a:cubicBezTo>
                  </a:path>
                </a:pathLst>
              </a:custGeom>
              <a:solidFill>
                <a:srgbClr val="00AEEF"/>
              </a:solidFill>
              <a:ln>
                <a:noFill/>
              </a:ln>
            </p:spPr>
            <p:txBody>
              <a:bodyPr anchorCtr="0" anchor="t" bIns="70950" lIns="141925" spcFirstLastPara="1" rIns="141925" wrap="square" tIns="7095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898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53" name="Google Shape;53;p2"/>
              <p:cNvSpPr/>
              <p:nvPr/>
            </p:nvSpPr>
            <p:spPr>
              <a:xfrm>
                <a:off x="9516040" y="1145511"/>
                <a:ext cx="725288" cy="357080"/>
              </a:xfrm>
              <a:custGeom>
                <a:rect b="b" l="l" r="r" t="t"/>
                <a:pathLst>
                  <a:path extrusionOk="0" h="357080" w="725288">
                    <a:moveTo>
                      <a:pt x="453664" y="0"/>
                    </a:moveTo>
                    <a:cubicBezTo>
                      <a:pt x="450576" y="12761"/>
                      <a:pt x="447143" y="25403"/>
                      <a:pt x="443321" y="37938"/>
                    </a:cubicBezTo>
                    <a:lnTo>
                      <a:pt x="441680" y="38272"/>
                    </a:lnTo>
                    <a:cubicBezTo>
                      <a:pt x="531730" y="125591"/>
                      <a:pt x="577420" y="195691"/>
                      <a:pt x="561269" y="232851"/>
                    </a:cubicBezTo>
                    <a:cubicBezTo>
                      <a:pt x="560675" y="234211"/>
                      <a:pt x="560006" y="235528"/>
                      <a:pt x="559239" y="236813"/>
                    </a:cubicBezTo>
                    <a:cubicBezTo>
                      <a:pt x="521895" y="299387"/>
                      <a:pt x="292326" y="234956"/>
                      <a:pt x="0" y="89921"/>
                    </a:cubicBezTo>
                    <a:cubicBezTo>
                      <a:pt x="464" y="98115"/>
                      <a:pt x="928" y="106525"/>
                      <a:pt x="1382" y="115195"/>
                    </a:cubicBezTo>
                    <a:cubicBezTo>
                      <a:pt x="377907" y="310421"/>
                      <a:pt x="676722" y="405319"/>
                      <a:pt x="720015" y="332780"/>
                    </a:cubicBezTo>
                    <a:cubicBezTo>
                      <a:pt x="720760" y="331527"/>
                      <a:pt x="721397" y="330221"/>
                      <a:pt x="721969" y="328893"/>
                    </a:cubicBezTo>
                    <a:cubicBezTo>
                      <a:pt x="745764" y="274848"/>
                      <a:pt x="640113" y="151124"/>
                      <a:pt x="453664" y="0"/>
                    </a:cubicBezTo>
                  </a:path>
                </a:pathLst>
              </a:custGeom>
              <a:solidFill>
                <a:srgbClr val="00AEEF"/>
              </a:solidFill>
              <a:ln>
                <a:noFill/>
              </a:ln>
            </p:spPr>
            <p:txBody>
              <a:bodyPr anchorCtr="0" anchor="t" bIns="70950" lIns="141925" spcFirstLastPara="1" rIns="141925" wrap="square" tIns="7095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898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54" name="Google Shape;54;p2"/>
              <p:cNvSpPr/>
              <p:nvPr/>
            </p:nvSpPr>
            <p:spPr>
              <a:xfrm>
                <a:off x="9481223" y="1337651"/>
                <a:ext cx="35464" cy="89996"/>
              </a:xfrm>
              <a:custGeom>
                <a:rect b="b" l="l" r="r" t="t"/>
                <a:pathLst>
                  <a:path extrusionOk="0" h="89996" w="35464">
                    <a:moveTo>
                      <a:pt x="0" y="44998"/>
                    </a:moveTo>
                    <a:cubicBezTo>
                      <a:pt x="0" y="71514"/>
                      <a:pt x="12145" y="89997"/>
                      <a:pt x="23061" y="89997"/>
                    </a:cubicBezTo>
                    <a:cubicBezTo>
                      <a:pt x="27271" y="89997"/>
                      <a:pt x="31654" y="87222"/>
                      <a:pt x="35465" y="82320"/>
                    </a:cubicBezTo>
                    <a:cubicBezTo>
                      <a:pt x="34450" y="56658"/>
                      <a:pt x="33349" y="30359"/>
                      <a:pt x="32183" y="4124"/>
                    </a:cubicBezTo>
                    <a:cubicBezTo>
                      <a:pt x="29236" y="1479"/>
                      <a:pt x="26105" y="0"/>
                      <a:pt x="23061" y="0"/>
                    </a:cubicBezTo>
                    <a:cubicBezTo>
                      <a:pt x="12145" y="0"/>
                      <a:pt x="0" y="18483"/>
                      <a:pt x="0" y="44998"/>
                    </a:cubicBezTo>
                  </a:path>
                </a:pathLst>
              </a:custGeom>
              <a:solidFill>
                <a:srgbClr val="A0007D"/>
              </a:solidFill>
              <a:ln>
                <a:noFill/>
              </a:ln>
            </p:spPr>
            <p:txBody>
              <a:bodyPr anchorCtr="0" anchor="t" bIns="70950" lIns="141925" spcFirstLastPara="1" rIns="141925" wrap="square" tIns="7095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898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55" name="Google Shape;55;p2"/>
              <p:cNvSpPr/>
              <p:nvPr/>
            </p:nvSpPr>
            <p:spPr>
              <a:xfrm>
                <a:off x="9091754" y="961137"/>
                <a:ext cx="457955" cy="733744"/>
              </a:xfrm>
              <a:custGeom>
                <a:rect b="b" l="l" r="r" t="t"/>
                <a:pathLst>
                  <a:path extrusionOk="0" h="733744" w="457955">
                    <a:moveTo>
                      <a:pt x="457415" y="726763"/>
                    </a:moveTo>
                    <a:lnTo>
                      <a:pt x="432238" y="676420"/>
                    </a:lnTo>
                    <a:cubicBezTo>
                      <a:pt x="431051" y="634844"/>
                      <a:pt x="428805" y="559725"/>
                      <a:pt x="425599" y="476033"/>
                    </a:cubicBezTo>
                    <a:cubicBezTo>
                      <a:pt x="421550" y="478462"/>
                      <a:pt x="417167" y="479855"/>
                      <a:pt x="412524" y="479855"/>
                    </a:cubicBezTo>
                    <a:cubicBezTo>
                      <a:pt x="392120" y="479855"/>
                      <a:pt x="376142" y="454214"/>
                      <a:pt x="376142" y="421513"/>
                    </a:cubicBezTo>
                    <a:cubicBezTo>
                      <a:pt x="376142" y="388801"/>
                      <a:pt x="392120" y="363171"/>
                      <a:pt x="412524" y="363171"/>
                    </a:cubicBezTo>
                    <a:cubicBezTo>
                      <a:pt x="415429" y="363171"/>
                      <a:pt x="418225" y="363743"/>
                      <a:pt x="420913" y="364736"/>
                    </a:cubicBezTo>
                    <a:cubicBezTo>
                      <a:pt x="415396" y="245849"/>
                      <a:pt x="408163" y="131087"/>
                      <a:pt x="399461" y="85279"/>
                    </a:cubicBezTo>
                    <a:cubicBezTo>
                      <a:pt x="397291" y="73889"/>
                      <a:pt x="395531" y="66267"/>
                      <a:pt x="395531" y="66267"/>
                    </a:cubicBezTo>
                    <a:cubicBezTo>
                      <a:pt x="389712" y="41014"/>
                      <a:pt x="382241" y="21938"/>
                      <a:pt x="372924" y="0"/>
                    </a:cubicBezTo>
                    <a:lnTo>
                      <a:pt x="282032" y="0"/>
                    </a:lnTo>
                    <a:lnTo>
                      <a:pt x="257859" y="24173"/>
                    </a:lnTo>
                    <a:lnTo>
                      <a:pt x="200251" y="24173"/>
                    </a:lnTo>
                    <a:lnTo>
                      <a:pt x="176089" y="0"/>
                    </a:lnTo>
                    <a:lnTo>
                      <a:pt x="85035" y="0"/>
                    </a:lnTo>
                    <a:cubicBezTo>
                      <a:pt x="75707" y="21938"/>
                      <a:pt x="68247" y="41014"/>
                      <a:pt x="62417" y="66267"/>
                    </a:cubicBezTo>
                    <a:cubicBezTo>
                      <a:pt x="62417" y="66267"/>
                      <a:pt x="60657" y="73889"/>
                      <a:pt x="58498" y="85279"/>
                    </a:cubicBezTo>
                    <a:cubicBezTo>
                      <a:pt x="49796" y="131087"/>
                      <a:pt x="42552" y="245849"/>
                      <a:pt x="37035" y="364736"/>
                    </a:cubicBezTo>
                    <a:cubicBezTo>
                      <a:pt x="39734" y="363743"/>
                      <a:pt x="42530" y="363171"/>
                      <a:pt x="45435" y="363171"/>
                    </a:cubicBezTo>
                    <a:cubicBezTo>
                      <a:pt x="65828" y="363171"/>
                      <a:pt x="81829" y="388801"/>
                      <a:pt x="81829" y="421513"/>
                    </a:cubicBezTo>
                    <a:cubicBezTo>
                      <a:pt x="81829" y="454214"/>
                      <a:pt x="65828" y="479855"/>
                      <a:pt x="45435" y="479855"/>
                    </a:cubicBezTo>
                    <a:cubicBezTo>
                      <a:pt x="40792" y="479855"/>
                      <a:pt x="36398" y="478462"/>
                      <a:pt x="32361" y="476033"/>
                    </a:cubicBezTo>
                    <a:cubicBezTo>
                      <a:pt x="29154" y="559725"/>
                      <a:pt x="26908" y="634844"/>
                      <a:pt x="25721" y="676420"/>
                    </a:cubicBezTo>
                    <a:lnTo>
                      <a:pt x="533" y="726763"/>
                    </a:lnTo>
                    <a:cubicBezTo>
                      <a:pt x="-1755" y="731372"/>
                      <a:pt x="3816" y="735885"/>
                      <a:pt x="7854" y="732646"/>
                    </a:cubicBezTo>
                    <a:lnTo>
                      <a:pt x="84053" y="671411"/>
                    </a:lnTo>
                    <a:lnTo>
                      <a:pt x="228980" y="158347"/>
                    </a:lnTo>
                    <a:lnTo>
                      <a:pt x="373907" y="671411"/>
                    </a:lnTo>
                    <a:lnTo>
                      <a:pt x="450117" y="732646"/>
                    </a:lnTo>
                    <a:cubicBezTo>
                      <a:pt x="454133" y="735885"/>
                      <a:pt x="459725" y="731373"/>
                      <a:pt x="457415" y="726763"/>
                    </a:cubicBezTo>
                  </a:path>
                </a:pathLst>
              </a:custGeom>
              <a:solidFill>
                <a:srgbClr val="A0007D"/>
              </a:solidFill>
              <a:ln>
                <a:noFill/>
              </a:ln>
            </p:spPr>
            <p:txBody>
              <a:bodyPr anchorCtr="0" anchor="t" bIns="70950" lIns="141925" spcFirstLastPara="1" rIns="141925" wrap="square" tIns="7095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898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56" name="Google Shape;56;p2"/>
              <p:cNvSpPr/>
              <p:nvPr/>
            </p:nvSpPr>
            <p:spPr>
              <a:xfrm>
                <a:off x="9124780" y="1337645"/>
                <a:ext cx="35464" cy="90007"/>
              </a:xfrm>
              <a:custGeom>
                <a:rect b="b" l="l" r="r" t="t"/>
                <a:pathLst>
                  <a:path extrusionOk="0" h="90007" w="35464">
                    <a:moveTo>
                      <a:pt x="12404" y="90007"/>
                    </a:moveTo>
                    <a:cubicBezTo>
                      <a:pt x="23308" y="90007"/>
                      <a:pt x="35465" y="71524"/>
                      <a:pt x="35465" y="45009"/>
                    </a:cubicBezTo>
                    <a:cubicBezTo>
                      <a:pt x="35465" y="18483"/>
                      <a:pt x="23308" y="0"/>
                      <a:pt x="12404" y="0"/>
                    </a:cubicBezTo>
                    <a:cubicBezTo>
                      <a:pt x="9360" y="0"/>
                      <a:pt x="6229" y="1490"/>
                      <a:pt x="3281" y="4135"/>
                    </a:cubicBezTo>
                    <a:cubicBezTo>
                      <a:pt x="2105" y="30370"/>
                      <a:pt x="1015" y="56658"/>
                      <a:pt x="0" y="82331"/>
                    </a:cubicBezTo>
                    <a:cubicBezTo>
                      <a:pt x="3811" y="87233"/>
                      <a:pt x="8194" y="90007"/>
                      <a:pt x="12404" y="90007"/>
                    </a:cubicBezTo>
                  </a:path>
                </a:pathLst>
              </a:custGeom>
              <a:solidFill>
                <a:srgbClr val="A0007D"/>
              </a:solidFill>
              <a:ln>
                <a:noFill/>
              </a:ln>
            </p:spPr>
            <p:txBody>
              <a:bodyPr anchorCtr="0" anchor="t" bIns="70950" lIns="141925" spcFirstLastPara="1" rIns="141925" wrap="square" tIns="7095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898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57" name="Google Shape;57;p2"/>
              <p:cNvSpPr/>
              <p:nvPr/>
            </p:nvSpPr>
            <p:spPr>
              <a:xfrm>
                <a:off x="8400128" y="1145529"/>
                <a:ext cx="725299" cy="357058"/>
              </a:xfrm>
              <a:custGeom>
                <a:rect b="b" l="l" r="r" t="t"/>
                <a:pathLst>
                  <a:path extrusionOk="0" h="357058" w="725299">
                    <a:moveTo>
                      <a:pt x="166060" y="236791"/>
                    </a:moveTo>
                    <a:cubicBezTo>
                      <a:pt x="165304" y="235507"/>
                      <a:pt x="164624" y="234189"/>
                      <a:pt x="164019" y="232829"/>
                    </a:cubicBezTo>
                    <a:cubicBezTo>
                      <a:pt x="147815" y="195518"/>
                      <a:pt x="193946" y="125008"/>
                      <a:pt x="284742" y="37171"/>
                    </a:cubicBezTo>
                    <a:lnTo>
                      <a:pt x="281579" y="36534"/>
                    </a:lnTo>
                    <a:cubicBezTo>
                      <a:pt x="277897" y="24388"/>
                      <a:pt x="274583" y="12210"/>
                      <a:pt x="271603" y="0"/>
                    </a:cubicBezTo>
                    <a:cubicBezTo>
                      <a:pt x="85175" y="151124"/>
                      <a:pt x="-20475" y="274837"/>
                      <a:pt x="3319" y="328871"/>
                    </a:cubicBezTo>
                    <a:cubicBezTo>
                      <a:pt x="3902" y="330199"/>
                      <a:pt x="4528" y="331506"/>
                      <a:pt x="5273" y="332758"/>
                    </a:cubicBezTo>
                    <a:cubicBezTo>
                      <a:pt x="48577" y="405297"/>
                      <a:pt x="347402" y="310399"/>
                      <a:pt x="723906" y="115173"/>
                    </a:cubicBezTo>
                    <a:cubicBezTo>
                      <a:pt x="724370" y="106515"/>
                      <a:pt x="724835" y="98094"/>
                      <a:pt x="725299" y="89899"/>
                    </a:cubicBezTo>
                    <a:cubicBezTo>
                      <a:pt x="432962" y="234934"/>
                      <a:pt x="203415" y="299366"/>
                      <a:pt x="166060" y="236791"/>
                    </a:cubicBezTo>
                  </a:path>
                </a:pathLst>
              </a:custGeom>
              <a:solidFill>
                <a:srgbClr val="00AEEF"/>
              </a:solidFill>
              <a:ln>
                <a:noFill/>
              </a:ln>
            </p:spPr>
            <p:txBody>
              <a:bodyPr anchorCtr="0" anchor="t" bIns="70950" lIns="141925" spcFirstLastPara="1" rIns="141925" wrap="square" tIns="7095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898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58" name="Google Shape;58;p2"/>
              <p:cNvSpPr/>
              <p:nvPr/>
            </p:nvSpPr>
            <p:spPr>
              <a:xfrm>
                <a:off x="9498663" y="361371"/>
                <a:ext cx="742674" cy="685776"/>
              </a:xfrm>
              <a:custGeom>
                <a:rect b="b" l="l" r="r" t="t"/>
                <a:pathLst>
                  <a:path extrusionOk="0" h="685776" w="742674">
                    <a:moveTo>
                      <a:pt x="737364" y="24276"/>
                    </a:moveTo>
                    <a:cubicBezTo>
                      <a:pt x="736404" y="22668"/>
                      <a:pt x="735281" y="21167"/>
                      <a:pt x="734072" y="19710"/>
                    </a:cubicBezTo>
                    <a:cubicBezTo>
                      <a:pt x="688037" y="-35243"/>
                      <a:pt x="462819" y="27947"/>
                      <a:pt x="165332" y="169009"/>
                    </a:cubicBezTo>
                    <a:cubicBezTo>
                      <a:pt x="173472" y="175109"/>
                      <a:pt x="181451" y="181457"/>
                      <a:pt x="189267" y="188021"/>
                    </a:cubicBezTo>
                    <a:cubicBezTo>
                      <a:pt x="389686" y="103703"/>
                      <a:pt x="537258" y="72610"/>
                      <a:pt x="573339" y="115773"/>
                    </a:cubicBezTo>
                    <a:cubicBezTo>
                      <a:pt x="574527" y="117188"/>
                      <a:pt x="575639" y="118667"/>
                      <a:pt x="576578" y="120243"/>
                    </a:cubicBezTo>
                    <a:cubicBezTo>
                      <a:pt x="620302" y="193505"/>
                      <a:pt x="385768" y="416014"/>
                      <a:pt x="37042" y="640325"/>
                    </a:cubicBezTo>
                    <a:lnTo>
                      <a:pt x="0" y="681490"/>
                    </a:lnTo>
                    <a:cubicBezTo>
                      <a:pt x="130" y="682181"/>
                      <a:pt x="259" y="682850"/>
                      <a:pt x="400" y="683552"/>
                    </a:cubicBezTo>
                    <a:cubicBezTo>
                      <a:pt x="529" y="684265"/>
                      <a:pt x="670" y="685031"/>
                      <a:pt x="799" y="685776"/>
                    </a:cubicBezTo>
                    <a:cubicBezTo>
                      <a:pt x="463931" y="399366"/>
                      <a:pt x="788571" y="110073"/>
                      <a:pt x="737364" y="24276"/>
                    </a:cubicBezTo>
                  </a:path>
                </a:pathLst>
              </a:custGeom>
              <a:solidFill>
                <a:srgbClr val="00AEEF"/>
              </a:solidFill>
              <a:ln>
                <a:noFill/>
              </a:ln>
            </p:spPr>
            <p:txBody>
              <a:bodyPr anchorCtr="0" anchor="t" bIns="70950" lIns="141925" spcFirstLastPara="1" rIns="141925" wrap="square" tIns="7095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898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59" name="Google Shape;59;p2"/>
              <p:cNvSpPr/>
              <p:nvPr/>
            </p:nvSpPr>
            <p:spPr>
              <a:xfrm>
                <a:off x="8400129" y="361368"/>
                <a:ext cx="743226" cy="685791"/>
              </a:xfrm>
              <a:custGeom>
                <a:rect b="b" l="l" r="r" t="t"/>
                <a:pathLst>
                  <a:path extrusionOk="0" h="685791" w="743226">
                    <a:moveTo>
                      <a:pt x="712943" y="645026"/>
                    </a:moveTo>
                    <a:cubicBezTo>
                      <a:pt x="360191" y="419138"/>
                      <a:pt x="122061" y="194018"/>
                      <a:pt x="166099" y="120248"/>
                    </a:cubicBezTo>
                    <a:cubicBezTo>
                      <a:pt x="167038" y="118661"/>
                      <a:pt x="168149" y="117192"/>
                      <a:pt x="169326" y="115778"/>
                    </a:cubicBezTo>
                    <a:cubicBezTo>
                      <a:pt x="205418" y="72604"/>
                      <a:pt x="352979" y="103697"/>
                      <a:pt x="553377" y="188004"/>
                    </a:cubicBezTo>
                    <a:cubicBezTo>
                      <a:pt x="561172" y="181483"/>
                      <a:pt x="569139" y="175135"/>
                      <a:pt x="577334" y="169003"/>
                    </a:cubicBezTo>
                    <a:cubicBezTo>
                      <a:pt x="279847" y="27952"/>
                      <a:pt x="54639" y="-35249"/>
                      <a:pt x="8605" y="19714"/>
                    </a:cubicBezTo>
                    <a:cubicBezTo>
                      <a:pt x="7395" y="21161"/>
                      <a:pt x="6273" y="22672"/>
                      <a:pt x="5312" y="24281"/>
                    </a:cubicBezTo>
                    <a:cubicBezTo>
                      <a:pt x="-45905" y="110078"/>
                      <a:pt x="278745" y="399371"/>
                      <a:pt x="741877" y="685792"/>
                    </a:cubicBezTo>
                    <a:cubicBezTo>
                      <a:pt x="742007" y="685047"/>
                      <a:pt x="742147" y="684270"/>
                      <a:pt x="742277" y="683568"/>
                    </a:cubicBezTo>
                    <a:cubicBezTo>
                      <a:pt x="742611" y="681830"/>
                      <a:pt x="742925" y="680221"/>
                      <a:pt x="743227" y="678677"/>
                    </a:cubicBezTo>
                    <a:lnTo>
                      <a:pt x="712943" y="645026"/>
                    </a:lnTo>
                    <a:close/>
                  </a:path>
                </a:pathLst>
              </a:custGeom>
              <a:solidFill>
                <a:srgbClr val="00AEEF"/>
              </a:solidFill>
              <a:ln>
                <a:noFill/>
              </a:ln>
            </p:spPr>
            <p:txBody>
              <a:bodyPr anchorCtr="0" anchor="t" bIns="70950" lIns="141925" spcFirstLastPara="1" rIns="141925" wrap="square" tIns="7095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898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60" name="Google Shape;60;p2"/>
            <p:cNvSpPr/>
            <p:nvPr/>
          </p:nvSpPr>
          <p:spPr>
            <a:xfrm>
              <a:off x="2534548" y="4714307"/>
              <a:ext cx="7112652" cy="2864"/>
            </a:xfrm>
            <a:custGeom>
              <a:rect b="b" l="l" r="r" t="t"/>
              <a:pathLst>
                <a:path extrusionOk="0" h="2864" w="7112652">
                  <a:moveTo>
                    <a:pt x="0" y="0"/>
                  </a:moveTo>
                  <a:lnTo>
                    <a:pt x="7112653" y="0"/>
                  </a:lnTo>
                </a:path>
              </a:pathLst>
            </a:custGeom>
            <a:noFill/>
            <a:ln cap="rnd" cmpd="sng" w="59250">
              <a:solidFill>
                <a:srgbClr val="181D63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t" bIns="70950" lIns="141925" spcFirstLastPara="1" rIns="141925" wrap="square" tIns="7095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898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1" name="Google Shape;61;p2"/>
            <p:cNvSpPr/>
            <p:nvPr/>
          </p:nvSpPr>
          <p:spPr>
            <a:xfrm>
              <a:off x="5301705" y="6105537"/>
              <a:ext cx="1588588" cy="2864"/>
            </a:xfrm>
            <a:custGeom>
              <a:rect b="b" l="l" r="r" t="t"/>
              <a:pathLst>
                <a:path extrusionOk="0" h="2864" w="1588588">
                  <a:moveTo>
                    <a:pt x="0" y="0"/>
                  </a:moveTo>
                  <a:lnTo>
                    <a:pt x="1588588" y="0"/>
                  </a:lnTo>
                </a:path>
              </a:pathLst>
            </a:custGeom>
            <a:noFill/>
            <a:ln cap="rnd" cmpd="sng" w="59250">
              <a:solidFill>
                <a:srgbClr val="181D63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t" bIns="70950" lIns="141925" spcFirstLastPara="1" rIns="141925" wrap="square" tIns="7095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898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pic>
        <p:nvPicPr>
          <p:cNvPr id="62" name="Google Shape;62;p2" title="vex-seal.png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922963" y="8020137"/>
            <a:ext cx="3044952" cy="3044952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2"/>
          <p:cNvSpPr txBox="1"/>
          <p:nvPr>
            <p:ph idx="1" type="subTitle"/>
          </p:nvPr>
        </p:nvSpPr>
        <p:spPr>
          <a:xfrm>
            <a:off x="1626200" y="6692950"/>
            <a:ext cx="11835300" cy="1114500"/>
          </a:xfrm>
          <a:prstGeom prst="rect">
            <a:avLst/>
          </a:prstGeom>
        </p:spPr>
        <p:txBody>
          <a:bodyPr anchorCtr="0" anchor="ctr" bIns="153650" lIns="153650" spcFirstLastPara="1" rIns="153650" wrap="square" tIns="153650">
            <a:sp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25"/>
              <a:buNone/>
              <a:defRPr sz="5225"/>
            </a:lvl1pPr>
            <a:lvl2pPr lvl="1">
              <a:spcBef>
                <a:spcPts val="0"/>
              </a:spcBef>
              <a:spcAft>
                <a:spcPts val="0"/>
              </a:spcAft>
              <a:buSzPts val="2353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353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353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353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353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353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353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353"/>
              <a:buNone/>
              <a:defRPr/>
            </a:lvl9pPr>
          </a:lstStyle>
          <a:p/>
        </p:txBody>
      </p:sp>
      <p:sp>
        <p:nvSpPr>
          <p:cNvPr id="64" name="Google Shape;64;p2"/>
          <p:cNvSpPr txBox="1"/>
          <p:nvPr>
            <p:ph idx="2" type="subTitle"/>
          </p:nvPr>
        </p:nvSpPr>
        <p:spPr>
          <a:xfrm>
            <a:off x="4814975" y="9206775"/>
            <a:ext cx="5458200" cy="760800"/>
          </a:xfrm>
          <a:prstGeom prst="rect">
            <a:avLst/>
          </a:prstGeom>
        </p:spPr>
        <p:txBody>
          <a:bodyPr anchorCtr="0" anchor="ctr" bIns="153650" lIns="153650" spcFirstLastPara="1" rIns="153650" wrap="square" tIns="15365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2825"/>
              <a:buNone/>
              <a:defRPr sz="2825"/>
            </a:lvl1pPr>
            <a:lvl2pPr lvl="1">
              <a:spcBef>
                <a:spcPts val="0"/>
              </a:spcBef>
              <a:spcAft>
                <a:spcPts val="0"/>
              </a:spcAft>
              <a:buSzPts val="100"/>
              <a:buNone/>
              <a:defRPr sz="100"/>
            </a:lvl2pPr>
            <a:lvl3pPr lvl="2">
              <a:spcBef>
                <a:spcPts val="0"/>
              </a:spcBef>
              <a:spcAft>
                <a:spcPts val="0"/>
              </a:spcAft>
              <a:buSzPts val="100"/>
              <a:buNone/>
              <a:defRPr sz="100"/>
            </a:lvl3pPr>
            <a:lvl4pPr lvl="3">
              <a:spcBef>
                <a:spcPts val="0"/>
              </a:spcBef>
              <a:spcAft>
                <a:spcPts val="0"/>
              </a:spcAft>
              <a:buSzPts val="100"/>
              <a:buNone/>
              <a:defRPr sz="100"/>
            </a:lvl4pPr>
            <a:lvl5pPr lvl="4">
              <a:spcBef>
                <a:spcPts val="0"/>
              </a:spcBef>
              <a:spcAft>
                <a:spcPts val="0"/>
              </a:spcAft>
              <a:buSzPts val="100"/>
              <a:buNone/>
              <a:defRPr sz="100"/>
            </a:lvl5pPr>
            <a:lvl6pPr lvl="5">
              <a:spcBef>
                <a:spcPts val="0"/>
              </a:spcBef>
              <a:spcAft>
                <a:spcPts val="0"/>
              </a:spcAft>
              <a:buSzPts val="100"/>
              <a:buNone/>
              <a:defRPr sz="100"/>
            </a:lvl6pPr>
            <a:lvl7pPr lvl="6">
              <a:spcBef>
                <a:spcPts val="0"/>
              </a:spcBef>
              <a:spcAft>
                <a:spcPts val="0"/>
              </a:spcAft>
              <a:buSzPts val="100"/>
              <a:buNone/>
              <a:defRPr sz="100"/>
            </a:lvl7pPr>
            <a:lvl8pPr lvl="7">
              <a:spcBef>
                <a:spcPts val="0"/>
              </a:spcBef>
              <a:spcAft>
                <a:spcPts val="0"/>
              </a:spcAft>
              <a:buSzPts val="100"/>
              <a:buNone/>
              <a:defRPr sz="100"/>
            </a:lvl8pPr>
            <a:lvl9pPr lvl="8">
              <a:spcBef>
                <a:spcPts val="0"/>
              </a:spcBef>
              <a:spcAft>
                <a:spcPts val="0"/>
              </a:spcAft>
              <a:buSzPts val="100"/>
              <a:buNone/>
              <a:defRPr sz="100"/>
            </a:lvl9pPr>
          </a:lstStyle>
          <a:p/>
        </p:txBody>
      </p:sp>
      <p:grpSp>
        <p:nvGrpSpPr>
          <p:cNvPr id="65" name="Google Shape;65;p2"/>
          <p:cNvGrpSpPr/>
          <p:nvPr/>
        </p:nvGrpSpPr>
        <p:grpSpPr>
          <a:xfrm>
            <a:off x="-2967" y="0"/>
            <a:ext cx="4875790" cy="10423060"/>
            <a:chOff x="1236101" y="0"/>
            <a:chExt cx="3141010" cy="6714591"/>
          </a:xfrm>
        </p:grpSpPr>
        <p:sp>
          <p:nvSpPr>
            <p:cNvPr id="66" name="Google Shape;66;p2"/>
            <p:cNvSpPr/>
            <p:nvPr/>
          </p:nvSpPr>
          <p:spPr>
            <a:xfrm>
              <a:off x="2360936" y="0"/>
              <a:ext cx="2016175" cy="2225711"/>
            </a:xfrm>
            <a:custGeom>
              <a:rect b="b" l="l" r="r" t="t"/>
              <a:pathLst>
                <a:path extrusionOk="0" h="2225711" w="2016175">
                  <a:moveTo>
                    <a:pt x="0" y="2225711"/>
                  </a:moveTo>
                  <a:lnTo>
                    <a:pt x="2016176" y="0"/>
                  </a:lnTo>
                  <a:lnTo>
                    <a:pt x="557725" y="0"/>
                  </a:lnTo>
                  <a:lnTo>
                    <a:pt x="0" y="2225711"/>
                  </a:lnTo>
                  <a:close/>
                </a:path>
              </a:pathLst>
            </a:custGeom>
            <a:solidFill>
              <a:srgbClr val="A0007D"/>
            </a:solidFill>
            <a:ln>
              <a:noFill/>
            </a:ln>
          </p:spPr>
          <p:txBody>
            <a:bodyPr anchorCtr="0" anchor="t" bIns="70950" lIns="141925" spcFirstLastPara="1" rIns="141925" wrap="square" tIns="7095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898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7" name="Google Shape;67;p2"/>
            <p:cNvSpPr/>
            <p:nvPr/>
          </p:nvSpPr>
          <p:spPr>
            <a:xfrm>
              <a:off x="1236101" y="2225711"/>
              <a:ext cx="1124835" cy="4488880"/>
            </a:xfrm>
            <a:custGeom>
              <a:rect b="b" l="l" r="r" t="t"/>
              <a:pathLst>
                <a:path extrusionOk="0" h="4488880" w="1124835">
                  <a:moveTo>
                    <a:pt x="94868" y="1137009"/>
                  </a:moveTo>
                  <a:lnTo>
                    <a:pt x="0" y="1339340"/>
                  </a:lnTo>
                  <a:lnTo>
                    <a:pt x="0" y="4488880"/>
                  </a:lnTo>
                  <a:lnTo>
                    <a:pt x="1124836" y="0"/>
                  </a:lnTo>
                  <a:lnTo>
                    <a:pt x="94868" y="1137009"/>
                  </a:lnTo>
                  <a:close/>
                </a:path>
              </a:pathLst>
            </a:custGeom>
            <a:solidFill>
              <a:srgbClr val="00AEEF"/>
            </a:solidFill>
            <a:ln>
              <a:noFill/>
            </a:ln>
          </p:spPr>
          <p:txBody>
            <a:bodyPr anchorCtr="0" anchor="t" bIns="70950" lIns="141925" spcFirstLastPara="1" rIns="141925" wrap="square" tIns="7095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898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8" name="Google Shape;68;p2"/>
            <p:cNvSpPr/>
            <p:nvPr/>
          </p:nvSpPr>
          <p:spPr>
            <a:xfrm>
              <a:off x="1236101" y="0"/>
              <a:ext cx="1682560" cy="3565050"/>
            </a:xfrm>
            <a:custGeom>
              <a:rect b="b" l="l" r="r" t="t"/>
              <a:pathLst>
                <a:path extrusionOk="0" h="3565050" w="1682560">
                  <a:moveTo>
                    <a:pt x="1682560" y="0"/>
                  </a:moveTo>
                  <a:lnTo>
                    <a:pt x="1124836" y="2225711"/>
                  </a:lnTo>
                  <a:lnTo>
                    <a:pt x="94868" y="3362720"/>
                  </a:lnTo>
                  <a:lnTo>
                    <a:pt x="1671575" y="0"/>
                  </a:lnTo>
                  <a:lnTo>
                    <a:pt x="1682560" y="0"/>
                  </a:lnTo>
                  <a:close/>
                  <a:moveTo>
                    <a:pt x="0" y="3565051"/>
                  </a:moveTo>
                  <a:lnTo>
                    <a:pt x="94868" y="3362720"/>
                  </a:lnTo>
                  <a:lnTo>
                    <a:pt x="0" y="3467448"/>
                  </a:lnTo>
                  <a:lnTo>
                    <a:pt x="0" y="3565051"/>
                  </a:lnTo>
                  <a:close/>
                </a:path>
              </a:pathLst>
            </a:custGeom>
            <a:solidFill>
              <a:srgbClr val="181D63"/>
            </a:solidFill>
            <a:ln>
              <a:noFill/>
            </a:ln>
          </p:spPr>
          <p:txBody>
            <a:bodyPr anchorCtr="0" anchor="t" bIns="70950" lIns="141925" spcFirstLastPara="1" rIns="141925" wrap="square" tIns="7095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898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9" name="Google Shape;69;p2"/>
            <p:cNvSpPr/>
            <p:nvPr/>
          </p:nvSpPr>
          <p:spPr>
            <a:xfrm>
              <a:off x="1236101" y="0"/>
              <a:ext cx="1671575" cy="3467448"/>
            </a:xfrm>
            <a:custGeom>
              <a:rect b="b" l="l" r="r" t="t"/>
              <a:pathLst>
                <a:path extrusionOk="0" h="3467448" w="1671575">
                  <a:moveTo>
                    <a:pt x="0" y="0"/>
                  </a:moveTo>
                  <a:lnTo>
                    <a:pt x="0" y="3467448"/>
                  </a:lnTo>
                  <a:lnTo>
                    <a:pt x="94868" y="3362720"/>
                  </a:lnTo>
                  <a:lnTo>
                    <a:pt x="167157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438C"/>
            </a:solidFill>
            <a:ln>
              <a:noFill/>
            </a:ln>
          </p:spPr>
          <p:txBody>
            <a:bodyPr anchorCtr="0" anchor="t" bIns="70950" lIns="141925" spcFirstLastPara="1" rIns="141925" wrap="square" tIns="7095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898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70" name="Google Shape;70;p2"/>
          <p:cNvGrpSpPr/>
          <p:nvPr/>
        </p:nvGrpSpPr>
        <p:grpSpPr>
          <a:xfrm>
            <a:off x="11001894" y="1265188"/>
            <a:ext cx="4086200" cy="10393409"/>
            <a:chOff x="8323545" y="162509"/>
            <a:chExt cx="2632352" cy="6695490"/>
          </a:xfrm>
        </p:grpSpPr>
        <p:sp>
          <p:nvSpPr>
            <p:cNvPr id="71" name="Google Shape;71;p2"/>
            <p:cNvSpPr/>
            <p:nvPr/>
          </p:nvSpPr>
          <p:spPr>
            <a:xfrm>
              <a:off x="8323545" y="5175905"/>
              <a:ext cx="1523737" cy="1682094"/>
            </a:xfrm>
            <a:custGeom>
              <a:rect b="b" l="l" r="r" t="t"/>
              <a:pathLst>
                <a:path extrusionOk="0" h="1682094" w="1523737">
                  <a:moveTo>
                    <a:pt x="1523737" y="0"/>
                  </a:moveTo>
                  <a:lnTo>
                    <a:pt x="0" y="1682094"/>
                  </a:lnTo>
                  <a:lnTo>
                    <a:pt x="1151774" y="1682094"/>
                  </a:lnTo>
                  <a:lnTo>
                    <a:pt x="1523737" y="0"/>
                  </a:lnTo>
                  <a:close/>
                </a:path>
              </a:pathLst>
            </a:custGeom>
            <a:solidFill>
              <a:srgbClr val="A0007D"/>
            </a:solidFill>
            <a:ln>
              <a:noFill/>
            </a:ln>
          </p:spPr>
          <p:txBody>
            <a:bodyPr anchorCtr="0" anchor="t" bIns="70950" lIns="141925" spcFirstLastPara="1" rIns="141925" wrap="square" tIns="7095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898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2" name="Google Shape;72;p2"/>
            <p:cNvSpPr/>
            <p:nvPr/>
          </p:nvSpPr>
          <p:spPr>
            <a:xfrm>
              <a:off x="9847282" y="162509"/>
              <a:ext cx="1108615" cy="5013396"/>
            </a:xfrm>
            <a:custGeom>
              <a:rect b="b" l="l" r="r" t="t"/>
              <a:pathLst>
                <a:path extrusionOk="0" h="5013396" w="1108615">
                  <a:moveTo>
                    <a:pt x="1108616" y="3564376"/>
                  </a:moveTo>
                  <a:lnTo>
                    <a:pt x="1108616" y="0"/>
                  </a:lnTo>
                  <a:lnTo>
                    <a:pt x="0" y="5013396"/>
                  </a:lnTo>
                  <a:lnTo>
                    <a:pt x="889736" y="4031192"/>
                  </a:lnTo>
                  <a:lnTo>
                    <a:pt x="1108616" y="3564376"/>
                  </a:lnTo>
                  <a:close/>
                </a:path>
              </a:pathLst>
            </a:custGeom>
            <a:solidFill>
              <a:srgbClr val="00AEEF"/>
            </a:solidFill>
            <a:ln>
              <a:noFill/>
            </a:ln>
          </p:spPr>
          <p:txBody>
            <a:bodyPr anchorCtr="0" anchor="t" bIns="70950" lIns="141925" spcFirstLastPara="1" rIns="141925" wrap="square" tIns="7095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898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3" name="Google Shape;73;p2"/>
            <p:cNvSpPr/>
            <p:nvPr/>
          </p:nvSpPr>
          <p:spPr>
            <a:xfrm>
              <a:off x="9475319" y="3726885"/>
              <a:ext cx="1480578" cy="3131114"/>
            </a:xfrm>
            <a:custGeom>
              <a:rect b="b" l="l" r="r" t="t"/>
              <a:pathLst>
                <a:path extrusionOk="0" h="3131114" w="1480578">
                  <a:moveTo>
                    <a:pt x="0" y="3131114"/>
                  </a:moveTo>
                  <a:lnTo>
                    <a:pt x="371963" y="1449020"/>
                  </a:lnTo>
                  <a:lnTo>
                    <a:pt x="1261700" y="466816"/>
                  </a:lnTo>
                  <a:lnTo>
                    <a:pt x="12467" y="3131114"/>
                  </a:lnTo>
                  <a:lnTo>
                    <a:pt x="0" y="3131114"/>
                  </a:lnTo>
                  <a:close/>
                  <a:moveTo>
                    <a:pt x="1480579" y="0"/>
                  </a:moveTo>
                  <a:lnTo>
                    <a:pt x="1261700" y="466816"/>
                  </a:lnTo>
                  <a:lnTo>
                    <a:pt x="1480579" y="225188"/>
                  </a:lnTo>
                  <a:lnTo>
                    <a:pt x="1480579" y="0"/>
                  </a:lnTo>
                  <a:close/>
                </a:path>
              </a:pathLst>
            </a:custGeom>
            <a:solidFill>
              <a:srgbClr val="181D63"/>
            </a:solidFill>
            <a:ln>
              <a:noFill/>
            </a:ln>
          </p:spPr>
          <p:txBody>
            <a:bodyPr anchorCtr="0" anchor="t" bIns="70950" lIns="141925" spcFirstLastPara="1" rIns="141925" wrap="square" tIns="7095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898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4" name="Google Shape;74;p2"/>
            <p:cNvSpPr/>
            <p:nvPr/>
          </p:nvSpPr>
          <p:spPr>
            <a:xfrm>
              <a:off x="9487786" y="3952074"/>
              <a:ext cx="1468111" cy="2905925"/>
            </a:xfrm>
            <a:custGeom>
              <a:rect b="b" l="l" r="r" t="t"/>
              <a:pathLst>
                <a:path extrusionOk="0" h="2905925" w="1468111">
                  <a:moveTo>
                    <a:pt x="1249232" y="241628"/>
                  </a:moveTo>
                  <a:lnTo>
                    <a:pt x="0" y="2905926"/>
                  </a:lnTo>
                  <a:lnTo>
                    <a:pt x="1468112" y="2905926"/>
                  </a:lnTo>
                  <a:lnTo>
                    <a:pt x="1468112" y="0"/>
                  </a:lnTo>
                  <a:lnTo>
                    <a:pt x="1249232" y="241628"/>
                  </a:lnTo>
                  <a:close/>
                </a:path>
              </a:pathLst>
            </a:custGeom>
            <a:solidFill>
              <a:srgbClr val="00438C"/>
            </a:solidFill>
            <a:ln>
              <a:noFill/>
            </a:ln>
          </p:spPr>
          <p:txBody>
            <a:bodyPr anchorCtr="0" anchor="t" bIns="70950" lIns="141925" spcFirstLastPara="1" rIns="141925" wrap="square" tIns="7095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898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75" name="Google Shape;75;p2"/>
          <p:cNvGrpSpPr/>
          <p:nvPr/>
        </p:nvGrpSpPr>
        <p:grpSpPr>
          <a:xfrm>
            <a:off x="2881766" y="3750846"/>
            <a:ext cx="9303119" cy="6625154"/>
            <a:chOff x="3094431" y="2090049"/>
            <a:chExt cx="5993119" cy="4267960"/>
          </a:xfrm>
        </p:grpSpPr>
        <p:sp>
          <p:nvSpPr>
            <p:cNvPr id="76" name="Google Shape;76;p2"/>
            <p:cNvSpPr/>
            <p:nvPr/>
          </p:nvSpPr>
          <p:spPr>
            <a:xfrm>
              <a:off x="3749056" y="2090049"/>
              <a:ext cx="486226" cy="566284"/>
            </a:xfrm>
            <a:custGeom>
              <a:rect b="b" l="l" r="r" t="t"/>
              <a:pathLst>
                <a:path extrusionOk="0" h="566284" w="486226">
                  <a:moveTo>
                    <a:pt x="277528" y="0"/>
                  </a:moveTo>
                  <a:cubicBezTo>
                    <a:pt x="356133" y="0"/>
                    <a:pt x="424311" y="28876"/>
                    <a:pt x="473240" y="76200"/>
                  </a:cubicBezTo>
                  <a:cubicBezTo>
                    <a:pt x="494095" y="95450"/>
                    <a:pt x="488481" y="136357"/>
                    <a:pt x="466022" y="156409"/>
                  </a:cubicBezTo>
                  <a:cubicBezTo>
                    <a:pt x="443564" y="175661"/>
                    <a:pt x="410676" y="174858"/>
                    <a:pt x="390623" y="157212"/>
                  </a:cubicBezTo>
                  <a:cubicBezTo>
                    <a:pt x="361747" y="129941"/>
                    <a:pt x="322445" y="113898"/>
                    <a:pt x="277528" y="113898"/>
                  </a:cubicBezTo>
                  <a:cubicBezTo>
                    <a:pt x="186088" y="113898"/>
                    <a:pt x="117107" y="189296"/>
                    <a:pt x="117107" y="283141"/>
                  </a:cubicBezTo>
                  <a:cubicBezTo>
                    <a:pt x="117107" y="376987"/>
                    <a:pt x="186088" y="452386"/>
                    <a:pt x="277528" y="452386"/>
                  </a:cubicBezTo>
                  <a:cubicBezTo>
                    <a:pt x="322445" y="452386"/>
                    <a:pt x="361747" y="436343"/>
                    <a:pt x="390623" y="409072"/>
                  </a:cubicBezTo>
                  <a:cubicBezTo>
                    <a:pt x="410676" y="391426"/>
                    <a:pt x="443564" y="390623"/>
                    <a:pt x="466022" y="409875"/>
                  </a:cubicBezTo>
                  <a:cubicBezTo>
                    <a:pt x="488481" y="429927"/>
                    <a:pt x="494095" y="470834"/>
                    <a:pt x="473240" y="490084"/>
                  </a:cubicBezTo>
                  <a:cubicBezTo>
                    <a:pt x="424311" y="537408"/>
                    <a:pt x="356133" y="566284"/>
                    <a:pt x="277528" y="566284"/>
                  </a:cubicBezTo>
                  <a:cubicBezTo>
                    <a:pt x="119513" y="566284"/>
                    <a:pt x="0" y="440354"/>
                    <a:pt x="0" y="283141"/>
                  </a:cubicBezTo>
                  <a:cubicBezTo>
                    <a:pt x="0" y="125929"/>
                    <a:pt x="119513" y="0"/>
                    <a:pt x="277528" y="0"/>
                  </a:cubicBezTo>
                  <a:close/>
                </a:path>
              </a:pathLst>
            </a:custGeom>
            <a:solidFill>
              <a:srgbClr val="A0007D"/>
            </a:solidFill>
            <a:ln>
              <a:noFill/>
            </a:ln>
          </p:spPr>
          <p:txBody>
            <a:bodyPr anchorCtr="0" anchor="t" bIns="70950" lIns="141925" spcFirstLastPara="1" rIns="141925" wrap="square" tIns="7095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898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7" name="Google Shape;77;p2"/>
            <p:cNvSpPr/>
            <p:nvPr/>
          </p:nvSpPr>
          <p:spPr>
            <a:xfrm>
              <a:off x="4316945" y="2096466"/>
              <a:ext cx="356935" cy="552647"/>
            </a:xfrm>
            <a:custGeom>
              <a:rect b="b" l="l" r="r" t="t"/>
              <a:pathLst>
                <a:path extrusionOk="0" h="552647" w="356935">
                  <a:moveTo>
                    <a:pt x="301590" y="0"/>
                  </a:moveTo>
                  <a:cubicBezTo>
                    <a:pt x="328060" y="0"/>
                    <a:pt x="349715" y="23260"/>
                    <a:pt x="349715" y="52136"/>
                  </a:cubicBezTo>
                  <a:cubicBezTo>
                    <a:pt x="349715" y="78605"/>
                    <a:pt x="327257" y="103471"/>
                    <a:pt x="301590" y="103471"/>
                  </a:cubicBezTo>
                  <a:lnTo>
                    <a:pt x="117107" y="103471"/>
                  </a:lnTo>
                  <a:lnTo>
                    <a:pt x="117107" y="230202"/>
                  </a:lnTo>
                  <a:lnTo>
                    <a:pt x="276725" y="230202"/>
                  </a:lnTo>
                  <a:cubicBezTo>
                    <a:pt x="303195" y="230202"/>
                    <a:pt x="324851" y="252661"/>
                    <a:pt x="324851" y="280735"/>
                  </a:cubicBezTo>
                  <a:cubicBezTo>
                    <a:pt x="324851" y="307204"/>
                    <a:pt x="302392" y="331267"/>
                    <a:pt x="276725" y="331267"/>
                  </a:cubicBezTo>
                  <a:lnTo>
                    <a:pt x="117107" y="331267"/>
                  </a:lnTo>
                  <a:lnTo>
                    <a:pt x="117107" y="449978"/>
                  </a:lnTo>
                  <a:lnTo>
                    <a:pt x="308810" y="449978"/>
                  </a:lnTo>
                  <a:cubicBezTo>
                    <a:pt x="335280" y="449978"/>
                    <a:pt x="356936" y="473240"/>
                    <a:pt x="356936" y="501313"/>
                  </a:cubicBezTo>
                  <a:cubicBezTo>
                    <a:pt x="356936" y="527782"/>
                    <a:pt x="334477" y="552648"/>
                    <a:pt x="308810" y="552648"/>
                  </a:cubicBezTo>
                  <a:lnTo>
                    <a:pt x="46523" y="552648"/>
                  </a:lnTo>
                  <a:cubicBezTo>
                    <a:pt x="16844" y="552648"/>
                    <a:pt x="803" y="530189"/>
                    <a:pt x="0" y="502917"/>
                  </a:cubicBezTo>
                  <a:lnTo>
                    <a:pt x="0" y="49730"/>
                  </a:lnTo>
                  <a:cubicBezTo>
                    <a:pt x="803" y="22459"/>
                    <a:pt x="16844" y="0"/>
                    <a:pt x="46523" y="0"/>
                  </a:cubicBezTo>
                  <a:lnTo>
                    <a:pt x="301590" y="0"/>
                  </a:lnTo>
                  <a:close/>
                </a:path>
              </a:pathLst>
            </a:custGeom>
            <a:solidFill>
              <a:srgbClr val="A0007D"/>
            </a:solidFill>
            <a:ln>
              <a:noFill/>
            </a:ln>
          </p:spPr>
          <p:txBody>
            <a:bodyPr anchorCtr="0" anchor="t" bIns="70950" lIns="141925" spcFirstLastPara="1" rIns="141925" wrap="square" tIns="7095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898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8" name="Google Shape;78;p2"/>
            <p:cNvSpPr/>
            <p:nvPr/>
          </p:nvSpPr>
          <p:spPr>
            <a:xfrm>
              <a:off x="4768526" y="2096466"/>
              <a:ext cx="409073" cy="556657"/>
            </a:xfrm>
            <a:custGeom>
              <a:rect b="b" l="l" r="r" t="t"/>
              <a:pathLst>
                <a:path extrusionOk="0" h="556657" w="409073">
                  <a:moveTo>
                    <a:pt x="284746" y="343299"/>
                  </a:moveTo>
                  <a:lnTo>
                    <a:pt x="374583" y="472437"/>
                  </a:lnTo>
                  <a:cubicBezTo>
                    <a:pt x="390623" y="496500"/>
                    <a:pt x="380197" y="532595"/>
                    <a:pt x="352927" y="548637"/>
                  </a:cubicBezTo>
                  <a:cubicBezTo>
                    <a:pt x="327260" y="563877"/>
                    <a:pt x="291966" y="556658"/>
                    <a:pt x="276725" y="532595"/>
                  </a:cubicBezTo>
                  <a:lnTo>
                    <a:pt x="170847" y="357737"/>
                  </a:lnTo>
                  <a:lnTo>
                    <a:pt x="117107" y="357737"/>
                  </a:lnTo>
                  <a:lnTo>
                    <a:pt x="117107" y="502114"/>
                  </a:lnTo>
                  <a:cubicBezTo>
                    <a:pt x="117107" y="531793"/>
                    <a:pt x="90640" y="556658"/>
                    <a:pt x="58555" y="556658"/>
                  </a:cubicBezTo>
                  <a:cubicBezTo>
                    <a:pt x="28073" y="556658"/>
                    <a:pt x="0" y="530991"/>
                    <a:pt x="0" y="502114"/>
                  </a:cubicBezTo>
                  <a:lnTo>
                    <a:pt x="0" y="60156"/>
                  </a:lnTo>
                  <a:cubicBezTo>
                    <a:pt x="803" y="27270"/>
                    <a:pt x="20856" y="0"/>
                    <a:pt x="56149" y="0"/>
                  </a:cubicBezTo>
                  <a:lnTo>
                    <a:pt x="225391" y="0"/>
                  </a:lnTo>
                  <a:cubicBezTo>
                    <a:pt x="348915" y="0"/>
                    <a:pt x="407467" y="88231"/>
                    <a:pt x="409073" y="178066"/>
                  </a:cubicBezTo>
                  <a:cubicBezTo>
                    <a:pt x="406667" y="250255"/>
                    <a:pt x="366562" y="319236"/>
                    <a:pt x="284746" y="343299"/>
                  </a:cubicBezTo>
                  <a:close/>
                  <a:moveTo>
                    <a:pt x="117107" y="103471"/>
                  </a:moveTo>
                  <a:lnTo>
                    <a:pt x="117107" y="259078"/>
                  </a:lnTo>
                  <a:lnTo>
                    <a:pt x="222182" y="259078"/>
                  </a:lnTo>
                  <a:cubicBezTo>
                    <a:pt x="267902" y="259078"/>
                    <a:pt x="291966" y="217369"/>
                    <a:pt x="291966" y="181274"/>
                  </a:cubicBezTo>
                  <a:cubicBezTo>
                    <a:pt x="291966" y="146785"/>
                    <a:pt x="269508" y="103471"/>
                    <a:pt x="225391" y="103471"/>
                  </a:cubicBezTo>
                  <a:lnTo>
                    <a:pt x="117107" y="103471"/>
                  </a:lnTo>
                  <a:close/>
                </a:path>
              </a:pathLst>
            </a:custGeom>
            <a:solidFill>
              <a:srgbClr val="A0007D"/>
            </a:solidFill>
            <a:ln>
              <a:noFill/>
            </a:ln>
          </p:spPr>
          <p:txBody>
            <a:bodyPr anchorCtr="0" anchor="t" bIns="70950" lIns="141925" spcFirstLastPara="1" rIns="141925" wrap="square" tIns="7095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898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9" name="Google Shape;79;p2"/>
            <p:cNvSpPr/>
            <p:nvPr/>
          </p:nvSpPr>
          <p:spPr>
            <a:xfrm>
              <a:off x="5218513" y="2096466"/>
              <a:ext cx="425114" cy="556657"/>
            </a:xfrm>
            <a:custGeom>
              <a:rect b="b" l="l" r="r" t="t"/>
              <a:pathLst>
                <a:path extrusionOk="0" h="556657" w="425114">
                  <a:moveTo>
                    <a:pt x="271111" y="103471"/>
                  </a:moveTo>
                  <a:lnTo>
                    <a:pt x="271111" y="502114"/>
                  </a:lnTo>
                  <a:cubicBezTo>
                    <a:pt x="271111" y="531793"/>
                    <a:pt x="244640" y="556658"/>
                    <a:pt x="212558" y="556658"/>
                  </a:cubicBezTo>
                  <a:cubicBezTo>
                    <a:pt x="182077" y="556658"/>
                    <a:pt x="154004" y="530991"/>
                    <a:pt x="154004" y="502114"/>
                  </a:cubicBezTo>
                  <a:lnTo>
                    <a:pt x="154004" y="103471"/>
                  </a:lnTo>
                  <a:lnTo>
                    <a:pt x="48126" y="103471"/>
                  </a:lnTo>
                  <a:cubicBezTo>
                    <a:pt x="23261" y="103471"/>
                    <a:pt x="0" y="78605"/>
                    <a:pt x="0" y="52136"/>
                  </a:cubicBezTo>
                  <a:cubicBezTo>
                    <a:pt x="0" y="23260"/>
                    <a:pt x="21656" y="0"/>
                    <a:pt x="48126" y="0"/>
                  </a:cubicBezTo>
                  <a:lnTo>
                    <a:pt x="376988" y="0"/>
                  </a:lnTo>
                  <a:cubicBezTo>
                    <a:pt x="403459" y="0"/>
                    <a:pt x="425114" y="23260"/>
                    <a:pt x="425114" y="52136"/>
                  </a:cubicBezTo>
                  <a:cubicBezTo>
                    <a:pt x="425114" y="78605"/>
                    <a:pt x="401853" y="103471"/>
                    <a:pt x="376988" y="103471"/>
                  </a:cubicBezTo>
                  <a:lnTo>
                    <a:pt x="271111" y="103471"/>
                  </a:lnTo>
                  <a:close/>
                </a:path>
              </a:pathLst>
            </a:custGeom>
            <a:solidFill>
              <a:srgbClr val="A0007D"/>
            </a:solidFill>
            <a:ln>
              <a:noFill/>
            </a:ln>
          </p:spPr>
          <p:txBody>
            <a:bodyPr anchorCtr="0" anchor="t" bIns="70950" lIns="141925" spcFirstLastPara="1" rIns="141925" wrap="square" tIns="7095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898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0" name="Google Shape;80;p2"/>
            <p:cNvSpPr/>
            <p:nvPr/>
          </p:nvSpPr>
          <p:spPr>
            <a:xfrm>
              <a:off x="5716620" y="2092454"/>
              <a:ext cx="117107" cy="560669"/>
            </a:xfrm>
            <a:custGeom>
              <a:rect b="b" l="l" r="r" t="t"/>
              <a:pathLst>
                <a:path extrusionOk="0" h="560669" w="117107">
                  <a:moveTo>
                    <a:pt x="117107" y="506126"/>
                  </a:moveTo>
                  <a:cubicBezTo>
                    <a:pt x="117107" y="535805"/>
                    <a:pt x="90640" y="560669"/>
                    <a:pt x="58555" y="560669"/>
                  </a:cubicBezTo>
                  <a:cubicBezTo>
                    <a:pt x="28076" y="560669"/>
                    <a:pt x="0" y="535002"/>
                    <a:pt x="0" y="506126"/>
                  </a:cubicBezTo>
                  <a:lnTo>
                    <a:pt x="0" y="54543"/>
                  </a:lnTo>
                  <a:cubicBezTo>
                    <a:pt x="803" y="25667"/>
                    <a:pt x="28076" y="0"/>
                    <a:pt x="58555" y="0"/>
                  </a:cubicBezTo>
                  <a:cubicBezTo>
                    <a:pt x="90640" y="0"/>
                    <a:pt x="117107" y="24866"/>
                    <a:pt x="117107" y="54543"/>
                  </a:cubicBezTo>
                  <a:lnTo>
                    <a:pt x="117107" y="506126"/>
                  </a:lnTo>
                  <a:close/>
                </a:path>
              </a:pathLst>
            </a:custGeom>
            <a:solidFill>
              <a:srgbClr val="A0007D"/>
            </a:solidFill>
            <a:ln>
              <a:noFill/>
            </a:ln>
          </p:spPr>
          <p:txBody>
            <a:bodyPr anchorCtr="0" anchor="t" bIns="70950" lIns="141925" spcFirstLastPara="1" rIns="141925" wrap="square" tIns="7095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898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1" name="Google Shape;81;p2"/>
            <p:cNvSpPr/>
            <p:nvPr/>
          </p:nvSpPr>
          <p:spPr>
            <a:xfrm>
              <a:off x="5958043" y="2096466"/>
              <a:ext cx="348916" cy="556657"/>
            </a:xfrm>
            <a:custGeom>
              <a:rect b="b" l="l" r="r" t="t"/>
              <a:pathLst>
                <a:path extrusionOk="0" h="556657" w="348916">
                  <a:moveTo>
                    <a:pt x="300788" y="0"/>
                  </a:moveTo>
                  <a:cubicBezTo>
                    <a:pt x="327258" y="0"/>
                    <a:pt x="348917" y="23260"/>
                    <a:pt x="348917" y="52136"/>
                  </a:cubicBezTo>
                  <a:cubicBezTo>
                    <a:pt x="348917" y="78605"/>
                    <a:pt x="326458" y="102669"/>
                    <a:pt x="300788" y="103471"/>
                  </a:cubicBezTo>
                  <a:lnTo>
                    <a:pt x="117107" y="103471"/>
                  </a:lnTo>
                  <a:lnTo>
                    <a:pt x="117107" y="230202"/>
                  </a:lnTo>
                  <a:lnTo>
                    <a:pt x="253465" y="230202"/>
                  </a:lnTo>
                  <a:cubicBezTo>
                    <a:pt x="279935" y="230202"/>
                    <a:pt x="301588" y="252661"/>
                    <a:pt x="301588" y="280735"/>
                  </a:cubicBezTo>
                  <a:cubicBezTo>
                    <a:pt x="301588" y="307204"/>
                    <a:pt x="279130" y="331267"/>
                    <a:pt x="253465" y="331267"/>
                  </a:cubicBezTo>
                  <a:lnTo>
                    <a:pt x="117107" y="331267"/>
                  </a:lnTo>
                  <a:lnTo>
                    <a:pt x="117107" y="502114"/>
                  </a:lnTo>
                  <a:cubicBezTo>
                    <a:pt x="117107" y="531793"/>
                    <a:pt x="90637" y="556658"/>
                    <a:pt x="58555" y="556658"/>
                  </a:cubicBezTo>
                  <a:cubicBezTo>
                    <a:pt x="28073" y="556658"/>
                    <a:pt x="0" y="530991"/>
                    <a:pt x="0" y="502114"/>
                  </a:cubicBezTo>
                  <a:lnTo>
                    <a:pt x="0" y="49730"/>
                  </a:lnTo>
                  <a:cubicBezTo>
                    <a:pt x="803" y="22459"/>
                    <a:pt x="16844" y="0"/>
                    <a:pt x="46523" y="0"/>
                  </a:cubicBezTo>
                  <a:lnTo>
                    <a:pt x="300788" y="0"/>
                  </a:lnTo>
                  <a:close/>
                </a:path>
              </a:pathLst>
            </a:custGeom>
            <a:solidFill>
              <a:srgbClr val="A0007D"/>
            </a:solidFill>
            <a:ln>
              <a:noFill/>
            </a:ln>
          </p:spPr>
          <p:txBody>
            <a:bodyPr anchorCtr="0" anchor="t" bIns="70950" lIns="141925" spcFirstLastPara="1" rIns="141925" wrap="square" tIns="7095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898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2" name="Google Shape;82;p2"/>
            <p:cNvSpPr/>
            <p:nvPr/>
          </p:nvSpPr>
          <p:spPr>
            <a:xfrm>
              <a:off x="6387959" y="2092454"/>
              <a:ext cx="117109" cy="560669"/>
            </a:xfrm>
            <a:custGeom>
              <a:rect b="b" l="l" r="r" t="t"/>
              <a:pathLst>
                <a:path extrusionOk="0" h="560669" w="117109">
                  <a:moveTo>
                    <a:pt x="117110" y="506126"/>
                  </a:moveTo>
                  <a:cubicBezTo>
                    <a:pt x="117110" y="535805"/>
                    <a:pt x="90640" y="560669"/>
                    <a:pt x="58558" y="560669"/>
                  </a:cubicBezTo>
                  <a:cubicBezTo>
                    <a:pt x="28076" y="560669"/>
                    <a:pt x="0" y="535002"/>
                    <a:pt x="0" y="506126"/>
                  </a:cubicBezTo>
                  <a:lnTo>
                    <a:pt x="0" y="54543"/>
                  </a:lnTo>
                  <a:cubicBezTo>
                    <a:pt x="806" y="25667"/>
                    <a:pt x="28076" y="0"/>
                    <a:pt x="58558" y="0"/>
                  </a:cubicBezTo>
                  <a:cubicBezTo>
                    <a:pt x="90640" y="0"/>
                    <a:pt x="117110" y="24866"/>
                    <a:pt x="117110" y="54543"/>
                  </a:cubicBezTo>
                  <a:lnTo>
                    <a:pt x="117110" y="506126"/>
                  </a:lnTo>
                  <a:close/>
                </a:path>
              </a:pathLst>
            </a:custGeom>
            <a:solidFill>
              <a:srgbClr val="A0007D"/>
            </a:solidFill>
            <a:ln>
              <a:noFill/>
            </a:ln>
          </p:spPr>
          <p:txBody>
            <a:bodyPr anchorCtr="0" anchor="t" bIns="70950" lIns="141925" spcFirstLastPara="1" rIns="141925" wrap="square" tIns="7095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898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3" name="Google Shape;83;p2"/>
            <p:cNvSpPr/>
            <p:nvPr/>
          </p:nvSpPr>
          <p:spPr>
            <a:xfrm>
              <a:off x="6600510" y="2090049"/>
              <a:ext cx="486227" cy="566284"/>
            </a:xfrm>
            <a:custGeom>
              <a:rect b="b" l="l" r="r" t="t"/>
              <a:pathLst>
                <a:path extrusionOk="0" h="566284" w="486227">
                  <a:moveTo>
                    <a:pt x="277531" y="0"/>
                  </a:moveTo>
                  <a:cubicBezTo>
                    <a:pt x="356136" y="0"/>
                    <a:pt x="424311" y="28876"/>
                    <a:pt x="473240" y="76200"/>
                  </a:cubicBezTo>
                  <a:cubicBezTo>
                    <a:pt x="494098" y="95450"/>
                    <a:pt x="488481" y="136357"/>
                    <a:pt x="466022" y="156409"/>
                  </a:cubicBezTo>
                  <a:cubicBezTo>
                    <a:pt x="443564" y="175661"/>
                    <a:pt x="410676" y="174858"/>
                    <a:pt x="390623" y="157212"/>
                  </a:cubicBezTo>
                  <a:cubicBezTo>
                    <a:pt x="361747" y="129941"/>
                    <a:pt x="322448" y="113898"/>
                    <a:pt x="277531" y="113898"/>
                  </a:cubicBezTo>
                  <a:cubicBezTo>
                    <a:pt x="186091" y="113898"/>
                    <a:pt x="117110" y="189296"/>
                    <a:pt x="117110" y="283141"/>
                  </a:cubicBezTo>
                  <a:cubicBezTo>
                    <a:pt x="117110" y="376987"/>
                    <a:pt x="186091" y="452386"/>
                    <a:pt x="277531" y="452386"/>
                  </a:cubicBezTo>
                  <a:cubicBezTo>
                    <a:pt x="322448" y="452386"/>
                    <a:pt x="361747" y="436343"/>
                    <a:pt x="390623" y="409072"/>
                  </a:cubicBezTo>
                  <a:cubicBezTo>
                    <a:pt x="410676" y="391426"/>
                    <a:pt x="443564" y="390623"/>
                    <a:pt x="466022" y="409875"/>
                  </a:cubicBezTo>
                  <a:cubicBezTo>
                    <a:pt x="488481" y="429927"/>
                    <a:pt x="494098" y="470834"/>
                    <a:pt x="473240" y="490084"/>
                  </a:cubicBezTo>
                  <a:cubicBezTo>
                    <a:pt x="424311" y="537408"/>
                    <a:pt x="356136" y="566284"/>
                    <a:pt x="277531" y="566284"/>
                  </a:cubicBezTo>
                  <a:cubicBezTo>
                    <a:pt x="119516" y="566284"/>
                    <a:pt x="0" y="440354"/>
                    <a:pt x="0" y="283141"/>
                  </a:cubicBezTo>
                  <a:cubicBezTo>
                    <a:pt x="0" y="125929"/>
                    <a:pt x="119516" y="0"/>
                    <a:pt x="277531" y="0"/>
                  </a:cubicBezTo>
                  <a:close/>
                </a:path>
              </a:pathLst>
            </a:custGeom>
            <a:solidFill>
              <a:srgbClr val="A0007D"/>
            </a:solidFill>
            <a:ln>
              <a:noFill/>
            </a:ln>
          </p:spPr>
          <p:txBody>
            <a:bodyPr anchorCtr="0" anchor="t" bIns="70950" lIns="141925" spcFirstLastPara="1" rIns="141925" wrap="square" tIns="7095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898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4" name="Google Shape;84;p2"/>
            <p:cNvSpPr/>
            <p:nvPr/>
          </p:nvSpPr>
          <p:spPr>
            <a:xfrm>
              <a:off x="7118278" y="2092454"/>
              <a:ext cx="488461" cy="560638"/>
            </a:xfrm>
            <a:custGeom>
              <a:rect b="b" l="l" r="r" t="t"/>
              <a:pathLst>
                <a:path extrusionOk="0" h="560638" w="488461">
                  <a:moveTo>
                    <a:pt x="149581" y="425917"/>
                  </a:moveTo>
                  <a:lnTo>
                    <a:pt x="111881" y="526982"/>
                  </a:lnTo>
                  <a:cubicBezTo>
                    <a:pt x="101458" y="554253"/>
                    <a:pt x="67770" y="567087"/>
                    <a:pt x="38088" y="557461"/>
                  </a:cubicBezTo>
                  <a:cubicBezTo>
                    <a:pt x="9212" y="547836"/>
                    <a:pt x="-6829" y="511741"/>
                    <a:pt x="2800" y="484471"/>
                  </a:cubicBezTo>
                  <a:lnTo>
                    <a:pt x="162416" y="54543"/>
                  </a:lnTo>
                  <a:cubicBezTo>
                    <a:pt x="175251" y="20856"/>
                    <a:pt x="200915" y="0"/>
                    <a:pt x="241826" y="0"/>
                  </a:cubicBezTo>
                  <a:lnTo>
                    <a:pt x="246638" y="0"/>
                  </a:lnTo>
                  <a:cubicBezTo>
                    <a:pt x="287543" y="0"/>
                    <a:pt x="313213" y="20856"/>
                    <a:pt x="326043" y="54543"/>
                  </a:cubicBezTo>
                  <a:lnTo>
                    <a:pt x="485664" y="484471"/>
                  </a:lnTo>
                  <a:cubicBezTo>
                    <a:pt x="495287" y="511741"/>
                    <a:pt x="479246" y="547836"/>
                    <a:pt x="450370" y="557461"/>
                  </a:cubicBezTo>
                  <a:cubicBezTo>
                    <a:pt x="420694" y="567087"/>
                    <a:pt x="387006" y="554253"/>
                    <a:pt x="376577" y="526982"/>
                  </a:cubicBezTo>
                  <a:lnTo>
                    <a:pt x="338878" y="425917"/>
                  </a:lnTo>
                  <a:lnTo>
                    <a:pt x="149581" y="425917"/>
                  </a:lnTo>
                  <a:close/>
                  <a:moveTo>
                    <a:pt x="300378" y="324049"/>
                  </a:moveTo>
                  <a:lnTo>
                    <a:pt x="244232" y="131545"/>
                  </a:lnTo>
                  <a:lnTo>
                    <a:pt x="188086" y="324049"/>
                  </a:lnTo>
                  <a:lnTo>
                    <a:pt x="300378" y="324049"/>
                  </a:lnTo>
                  <a:close/>
                </a:path>
              </a:pathLst>
            </a:custGeom>
            <a:solidFill>
              <a:srgbClr val="A0007D"/>
            </a:solidFill>
            <a:ln>
              <a:noFill/>
            </a:ln>
          </p:spPr>
          <p:txBody>
            <a:bodyPr anchorCtr="0" anchor="t" bIns="70950" lIns="141925" spcFirstLastPara="1" rIns="141925" wrap="square" tIns="7095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898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5" name="Google Shape;85;p2"/>
            <p:cNvSpPr/>
            <p:nvPr/>
          </p:nvSpPr>
          <p:spPr>
            <a:xfrm>
              <a:off x="7587906" y="2096466"/>
              <a:ext cx="425111" cy="556657"/>
            </a:xfrm>
            <a:custGeom>
              <a:rect b="b" l="l" r="r" t="t"/>
              <a:pathLst>
                <a:path extrusionOk="0" h="556657" w="425111">
                  <a:moveTo>
                    <a:pt x="271108" y="103471"/>
                  </a:moveTo>
                  <a:lnTo>
                    <a:pt x="271108" y="502114"/>
                  </a:lnTo>
                  <a:cubicBezTo>
                    <a:pt x="271108" y="531793"/>
                    <a:pt x="244638" y="556658"/>
                    <a:pt x="212556" y="556658"/>
                  </a:cubicBezTo>
                  <a:cubicBezTo>
                    <a:pt x="182074" y="556658"/>
                    <a:pt x="154004" y="530991"/>
                    <a:pt x="154004" y="502114"/>
                  </a:cubicBezTo>
                  <a:lnTo>
                    <a:pt x="154004" y="103471"/>
                  </a:lnTo>
                  <a:lnTo>
                    <a:pt x="48123" y="103471"/>
                  </a:lnTo>
                  <a:cubicBezTo>
                    <a:pt x="23259" y="103471"/>
                    <a:pt x="0" y="78605"/>
                    <a:pt x="0" y="52136"/>
                  </a:cubicBezTo>
                  <a:cubicBezTo>
                    <a:pt x="0" y="23260"/>
                    <a:pt x="21653" y="0"/>
                    <a:pt x="48123" y="0"/>
                  </a:cubicBezTo>
                  <a:lnTo>
                    <a:pt x="376988" y="0"/>
                  </a:lnTo>
                  <a:cubicBezTo>
                    <a:pt x="403459" y="0"/>
                    <a:pt x="425111" y="23260"/>
                    <a:pt x="425111" y="52136"/>
                  </a:cubicBezTo>
                  <a:cubicBezTo>
                    <a:pt x="425111" y="78605"/>
                    <a:pt x="401853" y="103471"/>
                    <a:pt x="376988" y="103471"/>
                  </a:cubicBezTo>
                  <a:lnTo>
                    <a:pt x="271108" y="103471"/>
                  </a:lnTo>
                  <a:close/>
                </a:path>
              </a:pathLst>
            </a:custGeom>
            <a:solidFill>
              <a:srgbClr val="A0007D"/>
            </a:solidFill>
            <a:ln>
              <a:noFill/>
            </a:ln>
          </p:spPr>
          <p:txBody>
            <a:bodyPr anchorCtr="0" anchor="t" bIns="70950" lIns="141925" spcFirstLastPara="1" rIns="141925" wrap="square" tIns="7095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898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6" name="Google Shape;86;p2"/>
            <p:cNvSpPr/>
            <p:nvPr/>
          </p:nvSpPr>
          <p:spPr>
            <a:xfrm>
              <a:off x="8086810" y="2096466"/>
              <a:ext cx="356935" cy="552647"/>
            </a:xfrm>
            <a:custGeom>
              <a:rect b="b" l="l" r="r" t="t"/>
              <a:pathLst>
                <a:path extrusionOk="0" h="552647" w="356935">
                  <a:moveTo>
                    <a:pt x="301590" y="0"/>
                  </a:moveTo>
                  <a:cubicBezTo>
                    <a:pt x="328060" y="0"/>
                    <a:pt x="349718" y="23260"/>
                    <a:pt x="349718" y="52136"/>
                  </a:cubicBezTo>
                  <a:cubicBezTo>
                    <a:pt x="349718" y="78605"/>
                    <a:pt x="327260" y="103471"/>
                    <a:pt x="301590" y="103471"/>
                  </a:cubicBezTo>
                  <a:lnTo>
                    <a:pt x="117110" y="103471"/>
                  </a:lnTo>
                  <a:lnTo>
                    <a:pt x="117110" y="230202"/>
                  </a:lnTo>
                  <a:lnTo>
                    <a:pt x="276725" y="230202"/>
                  </a:lnTo>
                  <a:cubicBezTo>
                    <a:pt x="303195" y="230202"/>
                    <a:pt x="324854" y="252661"/>
                    <a:pt x="324854" y="280735"/>
                  </a:cubicBezTo>
                  <a:cubicBezTo>
                    <a:pt x="324854" y="307204"/>
                    <a:pt x="302395" y="331267"/>
                    <a:pt x="276725" y="331267"/>
                  </a:cubicBezTo>
                  <a:lnTo>
                    <a:pt x="117110" y="331267"/>
                  </a:lnTo>
                  <a:lnTo>
                    <a:pt x="117110" y="449978"/>
                  </a:lnTo>
                  <a:lnTo>
                    <a:pt x="308813" y="449978"/>
                  </a:lnTo>
                  <a:cubicBezTo>
                    <a:pt x="335283" y="449978"/>
                    <a:pt x="356936" y="473240"/>
                    <a:pt x="356936" y="501313"/>
                  </a:cubicBezTo>
                  <a:cubicBezTo>
                    <a:pt x="356936" y="527782"/>
                    <a:pt x="334477" y="552648"/>
                    <a:pt x="308813" y="552648"/>
                  </a:cubicBezTo>
                  <a:lnTo>
                    <a:pt x="46523" y="552648"/>
                  </a:lnTo>
                  <a:cubicBezTo>
                    <a:pt x="16847" y="552648"/>
                    <a:pt x="806" y="530189"/>
                    <a:pt x="0" y="502917"/>
                  </a:cubicBezTo>
                  <a:lnTo>
                    <a:pt x="0" y="49730"/>
                  </a:lnTo>
                  <a:cubicBezTo>
                    <a:pt x="806" y="22459"/>
                    <a:pt x="16847" y="0"/>
                    <a:pt x="46523" y="0"/>
                  </a:cubicBezTo>
                  <a:lnTo>
                    <a:pt x="301590" y="0"/>
                  </a:lnTo>
                  <a:close/>
                </a:path>
              </a:pathLst>
            </a:custGeom>
            <a:solidFill>
              <a:srgbClr val="A0007D"/>
            </a:solidFill>
            <a:ln>
              <a:noFill/>
            </a:ln>
          </p:spPr>
          <p:txBody>
            <a:bodyPr anchorCtr="0" anchor="t" bIns="70950" lIns="141925" spcFirstLastPara="1" rIns="141925" wrap="square" tIns="7095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898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7" name="Google Shape;87;p2"/>
            <p:cNvSpPr/>
            <p:nvPr/>
          </p:nvSpPr>
          <p:spPr>
            <a:xfrm>
              <a:off x="4530710" y="2845013"/>
              <a:ext cx="280333" cy="283141"/>
            </a:xfrm>
            <a:custGeom>
              <a:rect b="b" l="l" r="r" t="t"/>
              <a:pathLst>
                <a:path extrusionOk="0" h="283141" w="280333">
                  <a:moveTo>
                    <a:pt x="139966" y="0"/>
                  </a:moveTo>
                  <a:cubicBezTo>
                    <a:pt x="218573" y="0"/>
                    <a:pt x="280334" y="63367"/>
                    <a:pt x="280334" y="141971"/>
                  </a:cubicBezTo>
                  <a:cubicBezTo>
                    <a:pt x="280334" y="219776"/>
                    <a:pt x="218573" y="283141"/>
                    <a:pt x="139966" y="283141"/>
                  </a:cubicBezTo>
                  <a:cubicBezTo>
                    <a:pt x="61761" y="283141"/>
                    <a:pt x="0" y="219776"/>
                    <a:pt x="0" y="141971"/>
                  </a:cubicBezTo>
                  <a:cubicBezTo>
                    <a:pt x="0" y="63367"/>
                    <a:pt x="61761" y="0"/>
                    <a:pt x="139966" y="0"/>
                  </a:cubicBezTo>
                  <a:close/>
                  <a:moveTo>
                    <a:pt x="139966" y="226192"/>
                  </a:moveTo>
                  <a:cubicBezTo>
                    <a:pt x="186888" y="226192"/>
                    <a:pt x="221779" y="188093"/>
                    <a:pt x="221779" y="141971"/>
                  </a:cubicBezTo>
                  <a:cubicBezTo>
                    <a:pt x="221779" y="95850"/>
                    <a:pt x="186888" y="56949"/>
                    <a:pt x="139966" y="56949"/>
                  </a:cubicBezTo>
                  <a:cubicBezTo>
                    <a:pt x="93043" y="56949"/>
                    <a:pt x="58552" y="95851"/>
                    <a:pt x="58552" y="141971"/>
                  </a:cubicBezTo>
                  <a:cubicBezTo>
                    <a:pt x="58552" y="188091"/>
                    <a:pt x="93043" y="226192"/>
                    <a:pt x="139966" y="226192"/>
                  </a:cubicBezTo>
                  <a:close/>
                </a:path>
              </a:pathLst>
            </a:custGeom>
            <a:solidFill>
              <a:srgbClr val="181D63"/>
            </a:solidFill>
            <a:ln>
              <a:noFill/>
            </a:ln>
          </p:spPr>
          <p:txBody>
            <a:bodyPr anchorCtr="0" anchor="t" bIns="70950" lIns="141925" spcFirstLastPara="1" rIns="141925" wrap="square" tIns="7095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898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8" name="Google Shape;88;p2"/>
            <p:cNvSpPr/>
            <p:nvPr/>
          </p:nvSpPr>
          <p:spPr>
            <a:xfrm>
              <a:off x="4858767" y="2848222"/>
              <a:ext cx="174456" cy="278329"/>
            </a:xfrm>
            <a:custGeom>
              <a:rect b="b" l="l" r="r" t="t"/>
              <a:pathLst>
                <a:path extrusionOk="0" h="278329" w="174456">
                  <a:moveTo>
                    <a:pt x="150395" y="0"/>
                  </a:moveTo>
                  <a:cubicBezTo>
                    <a:pt x="163630" y="0"/>
                    <a:pt x="174456" y="11631"/>
                    <a:pt x="174456" y="26067"/>
                  </a:cubicBezTo>
                  <a:cubicBezTo>
                    <a:pt x="174456" y="39302"/>
                    <a:pt x="163227" y="51335"/>
                    <a:pt x="150395" y="51735"/>
                  </a:cubicBezTo>
                  <a:lnTo>
                    <a:pt x="58555" y="51735"/>
                  </a:lnTo>
                  <a:lnTo>
                    <a:pt x="58555" y="115101"/>
                  </a:lnTo>
                  <a:lnTo>
                    <a:pt x="126733" y="115101"/>
                  </a:lnTo>
                  <a:cubicBezTo>
                    <a:pt x="139966" y="115101"/>
                    <a:pt x="150795" y="126330"/>
                    <a:pt x="150795" y="140367"/>
                  </a:cubicBezTo>
                  <a:cubicBezTo>
                    <a:pt x="150795" y="153602"/>
                    <a:pt x="139566" y="165634"/>
                    <a:pt x="126733" y="165634"/>
                  </a:cubicBezTo>
                  <a:lnTo>
                    <a:pt x="58555" y="165634"/>
                  </a:lnTo>
                  <a:lnTo>
                    <a:pt x="58555" y="251058"/>
                  </a:lnTo>
                  <a:cubicBezTo>
                    <a:pt x="58555" y="265896"/>
                    <a:pt x="45320" y="278330"/>
                    <a:pt x="29276" y="278330"/>
                  </a:cubicBezTo>
                  <a:cubicBezTo>
                    <a:pt x="14038" y="278330"/>
                    <a:pt x="0" y="265496"/>
                    <a:pt x="0" y="251058"/>
                  </a:cubicBezTo>
                  <a:lnTo>
                    <a:pt x="0" y="24864"/>
                  </a:lnTo>
                  <a:cubicBezTo>
                    <a:pt x="400" y="11229"/>
                    <a:pt x="8423" y="0"/>
                    <a:pt x="23261" y="0"/>
                  </a:cubicBezTo>
                  <a:lnTo>
                    <a:pt x="150395" y="0"/>
                  </a:lnTo>
                  <a:close/>
                </a:path>
              </a:pathLst>
            </a:custGeom>
            <a:solidFill>
              <a:srgbClr val="181D63"/>
            </a:solidFill>
            <a:ln>
              <a:noFill/>
            </a:ln>
          </p:spPr>
          <p:txBody>
            <a:bodyPr anchorCtr="0" anchor="t" bIns="70950" lIns="141925" spcFirstLastPara="1" rIns="141925" wrap="square" tIns="7095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898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9" name="Google Shape;89;p2"/>
            <p:cNvSpPr/>
            <p:nvPr/>
          </p:nvSpPr>
          <p:spPr>
            <a:xfrm>
              <a:off x="5145510" y="2845013"/>
              <a:ext cx="243112" cy="283141"/>
            </a:xfrm>
            <a:custGeom>
              <a:rect b="b" l="l" r="r" t="t"/>
              <a:pathLst>
                <a:path extrusionOk="0" h="283141" w="243112">
                  <a:moveTo>
                    <a:pt x="138763" y="0"/>
                  </a:moveTo>
                  <a:cubicBezTo>
                    <a:pt x="178068" y="0"/>
                    <a:pt x="212156" y="14438"/>
                    <a:pt x="236620" y="38099"/>
                  </a:cubicBezTo>
                  <a:cubicBezTo>
                    <a:pt x="247046" y="47726"/>
                    <a:pt x="244240" y="68178"/>
                    <a:pt x="233011" y="78205"/>
                  </a:cubicBezTo>
                  <a:cubicBezTo>
                    <a:pt x="221782" y="87830"/>
                    <a:pt x="205338" y="87430"/>
                    <a:pt x="195312" y="78606"/>
                  </a:cubicBezTo>
                  <a:cubicBezTo>
                    <a:pt x="180874" y="64970"/>
                    <a:pt x="161224" y="56949"/>
                    <a:pt x="138763" y="56949"/>
                  </a:cubicBezTo>
                  <a:cubicBezTo>
                    <a:pt x="93043" y="56949"/>
                    <a:pt x="58555" y="94649"/>
                    <a:pt x="58555" y="141571"/>
                  </a:cubicBezTo>
                  <a:cubicBezTo>
                    <a:pt x="58555" y="188494"/>
                    <a:pt x="93043" y="226192"/>
                    <a:pt x="138763" y="226192"/>
                  </a:cubicBezTo>
                  <a:cubicBezTo>
                    <a:pt x="161224" y="226192"/>
                    <a:pt x="180874" y="218172"/>
                    <a:pt x="195312" y="204537"/>
                  </a:cubicBezTo>
                  <a:cubicBezTo>
                    <a:pt x="205338" y="195713"/>
                    <a:pt x="221782" y="195312"/>
                    <a:pt x="233011" y="204937"/>
                  </a:cubicBezTo>
                  <a:cubicBezTo>
                    <a:pt x="244240" y="214963"/>
                    <a:pt x="247046" y="235417"/>
                    <a:pt x="236620" y="245042"/>
                  </a:cubicBezTo>
                  <a:cubicBezTo>
                    <a:pt x="212156" y="268705"/>
                    <a:pt x="178068" y="283141"/>
                    <a:pt x="138763" y="283141"/>
                  </a:cubicBezTo>
                  <a:cubicBezTo>
                    <a:pt x="59758" y="283141"/>
                    <a:pt x="0" y="220178"/>
                    <a:pt x="0" y="141571"/>
                  </a:cubicBezTo>
                  <a:cubicBezTo>
                    <a:pt x="0" y="62965"/>
                    <a:pt x="59758" y="0"/>
                    <a:pt x="138763" y="0"/>
                  </a:cubicBezTo>
                  <a:close/>
                </a:path>
              </a:pathLst>
            </a:custGeom>
            <a:solidFill>
              <a:srgbClr val="181D63"/>
            </a:solidFill>
            <a:ln>
              <a:noFill/>
            </a:ln>
          </p:spPr>
          <p:txBody>
            <a:bodyPr anchorCtr="0" anchor="t" bIns="70950" lIns="141925" spcFirstLastPara="1" rIns="141925" wrap="square" tIns="7095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898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0" name="Google Shape;90;p2"/>
            <p:cNvSpPr/>
            <p:nvPr/>
          </p:nvSpPr>
          <p:spPr>
            <a:xfrm>
              <a:off x="5414615" y="2845013"/>
              <a:ext cx="280333" cy="283141"/>
            </a:xfrm>
            <a:custGeom>
              <a:rect b="b" l="l" r="r" t="t"/>
              <a:pathLst>
                <a:path extrusionOk="0" h="283141" w="280333">
                  <a:moveTo>
                    <a:pt x="139966" y="0"/>
                  </a:moveTo>
                  <a:cubicBezTo>
                    <a:pt x="218573" y="0"/>
                    <a:pt x="280334" y="63367"/>
                    <a:pt x="280334" y="141971"/>
                  </a:cubicBezTo>
                  <a:cubicBezTo>
                    <a:pt x="280334" y="219776"/>
                    <a:pt x="218573" y="283141"/>
                    <a:pt x="139966" y="283141"/>
                  </a:cubicBezTo>
                  <a:cubicBezTo>
                    <a:pt x="61761" y="283141"/>
                    <a:pt x="0" y="219776"/>
                    <a:pt x="0" y="141971"/>
                  </a:cubicBezTo>
                  <a:cubicBezTo>
                    <a:pt x="0" y="63367"/>
                    <a:pt x="61761" y="0"/>
                    <a:pt x="139966" y="0"/>
                  </a:cubicBezTo>
                  <a:close/>
                  <a:moveTo>
                    <a:pt x="139966" y="226192"/>
                  </a:moveTo>
                  <a:cubicBezTo>
                    <a:pt x="186888" y="226192"/>
                    <a:pt x="221779" y="188093"/>
                    <a:pt x="221779" y="141971"/>
                  </a:cubicBezTo>
                  <a:cubicBezTo>
                    <a:pt x="221779" y="95850"/>
                    <a:pt x="186888" y="56949"/>
                    <a:pt x="139966" y="56949"/>
                  </a:cubicBezTo>
                  <a:cubicBezTo>
                    <a:pt x="93043" y="56949"/>
                    <a:pt x="58552" y="95851"/>
                    <a:pt x="58552" y="141971"/>
                  </a:cubicBezTo>
                  <a:cubicBezTo>
                    <a:pt x="58552" y="188091"/>
                    <a:pt x="93043" y="226192"/>
                    <a:pt x="139966" y="226192"/>
                  </a:cubicBezTo>
                  <a:close/>
                </a:path>
              </a:pathLst>
            </a:custGeom>
            <a:solidFill>
              <a:srgbClr val="181D63"/>
            </a:solidFill>
            <a:ln>
              <a:noFill/>
            </a:ln>
          </p:spPr>
          <p:txBody>
            <a:bodyPr anchorCtr="0" anchor="t" bIns="70950" lIns="141925" spcFirstLastPara="1" rIns="141925" wrap="square" tIns="7095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898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1" name="Google Shape;91;p2"/>
            <p:cNvSpPr/>
            <p:nvPr/>
          </p:nvSpPr>
          <p:spPr>
            <a:xfrm>
              <a:off x="5733252" y="2846216"/>
              <a:ext cx="325179" cy="280423"/>
            </a:xfrm>
            <a:custGeom>
              <a:rect b="b" l="l" r="r" t="t"/>
              <a:pathLst>
                <a:path extrusionOk="0" h="280423" w="325179">
                  <a:moveTo>
                    <a:pt x="238823" y="17647"/>
                  </a:moveTo>
                  <a:cubicBezTo>
                    <a:pt x="246040" y="2406"/>
                    <a:pt x="254061" y="0"/>
                    <a:pt x="265290" y="0"/>
                  </a:cubicBezTo>
                  <a:lnTo>
                    <a:pt x="271307" y="0"/>
                  </a:lnTo>
                  <a:cubicBezTo>
                    <a:pt x="284942" y="0"/>
                    <a:pt x="295772" y="12432"/>
                    <a:pt x="297375" y="26069"/>
                  </a:cubicBezTo>
                  <a:lnTo>
                    <a:pt x="325048" y="251058"/>
                  </a:lnTo>
                  <a:cubicBezTo>
                    <a:pt x="326651" y="265095"/>
                    <a:pt x="313416" y="279131"/>
                    <a:pt x="298178" y="280335"/>
                  </a:cubicBezTo>
                  <a:cubicBezTo>
                    <a:pt x="282537" y="281538"/>
                    <a:pt x="268499" y="270309"/>
                    <a:pt x="266896" y="255470"/>
                  </a:cubicBezTo>
                  <a:lnTo>
                    <a:pt x="250052" y="112695"/>
                  </a:lnTo>
                  <a:lnTo>
                    <a:pt x="195106" y="226194"/>
                  </a:lnTo>
                  <a:cubicBezTo>
                    <a:pt x="189894" y="237423"/>
                    <a:pt x="179868" y="250657"/>
                    <a:pt x="162621" y="250657"/>
                  </a:cubicBezTo>
                  <a:cubicBezTo>
                    <a:pt x="145377" y="250657"/>
                    <a:pt x="135751" y="237423"/>
                    <a:pt x="130539" y="226194"/>
                  </a:cubicBezTo>
                  <a:lnTo>
                    <a:pt x="75193" y="112695"/>
                  </a:lnTo>
                  <a:lnTo>
                    <a:pt x="58349" y="255470"/>
                  </a:lnTo>
                  <a:cubicBezTo>
                    <a:pt x="56743" y="270309"/>
                    <a:pt x="42708" y="281538"/>
                    <a:pt x="27067" y="280335"/>
                  </a:cubicBezTo>
                  <a:cubicBezTo>
                    <a:pt x="11826" y="279131"/>
                    <a:pt x="-1809" y="265095"/>
                    <a:pt x="197" y="251058"/>
                  </a:cubicBezTo>
                  <a:lnTo>
                    <a:pt x="27870" y="26069"/>
                  </a:lnTo>
                  <a:cubicBezTo>
                    <a:pt x="29473" y="12432"/>
                    <a:pt x="40302" y="0"/>
                    <a:pt x="53937" y="0"/>
                  </a:cubicBezTo>
                  <a:lnTo>
                    <a:pt x="59952" y="0"/>
                  </a:lnTo>
                  <a:cubicBezTo>
                    <a:pt x="71181" y="0"/>
                    <a:pt x="79604" y="2406"/>
                    <a:pt x="86422" y="17647"/>
                  </a:cubicBezTo>
                  <a:lnTo>
                    <a:pt x="162621" y="180072"/>
                  </a:lnTo>
                  <a:lnTo>
                    <a:pt x="238823" y="17647"/>
                  </a:lnTo>
                  <a:close/>
                </a:path>
              </a:pathLst>
            </a:custGeom>
            <a:solidFill>
              <a:srgbClr val="181D63"/>
            </a:solidFill>
            <a:ln>
              <a:noFill/>
            </a:ln>
          </p:spPr>
          <p:txBody>
            <a:bodyPr anchorCtr="0" anchor="t" bIns="70950" lIns="141925" spcFirstLastPara="1" rIns="141925" wrap="square" tIns="7095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898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2" name="Google Shape;92;p2"/>
            <p:cNvSpPr/>
            <p:nvPr/>
          </p:nvSpPr>
          <p:spPr>
            <a:xfrm>
              <a:off x="6111240" y="2848222"/>
              <a:ext cx="204135" cy="278329"/>
            </a:xfrm>
            <a:custGeom>
              <a:rect b="b" l="l" r="r" t="t"/>
              <a:pathLst>
                <a:path extrusionOk="0" h="278329" w="204135">
                  <a:moveTo>
                    <a:pt x="0" y="30079"/>
                  </a:moveTo>
                  <a:cubicBezTo>
                    <a:pt x="400" y="13635"/>
                    <a:pt x="10426" y="0"/>
                    <a:pt x="28073" y="0"/>
                  </a:cubicBezTo>
                  <a:lnTo>
                    <a:pt x="113095" y="0"/>
                  </a:lnTo>
                  <a:cubicBezTo>
                    <a:pt x="176059" y="0"/>
                    <a:pt x="204135" y="45318"/>
                    <a:pt x="204135" y="90637"/>
                  </a:cubicBezTo>
                  <a:cubicBezTo>
                    <a:pt x="204135" y="136357"/>
                    <a:pt x="176059" y="180874"/>
                    <a:pt x="113095" y="180874"/>
                  </a:cubicBezTo>
                  <a:lnTo>
                    <a:pt x="58552" y="180874"/>
                  </a:lnTo>
                  <a:lnTo>
                    <a:pt x="58552" y="251058"/>
                  </a:lnTo>
                  <a:cubicBezTo>
                    <a:pt x="58552" y="265896"/>
                    <a:pt x="45317" y="278330"/>
                    <a:pt x="29276" y="278330"/>
                  </a:cubicBezTo>
                  <a:cubicBezTo>
                    <a:pt x="14035" y="278330"/>
                    <a:pt x="0" y="265496"/>
                    <a:pt x="0" y="251058"/>
                  </a:cubicBezTo>
                  <a:lnTo>
                    <a:pt x="0" y="30079"/>
                  </a:lnTo>
                  <a:close/>
                  <a:moveTo>
                    <a:pt x="58552" y="51735"/>
                  </a:moveTo>
                  <a:lnTo>
                    <a:pt x="58552" y="129539"/>
                  </a:lnTo>
                  <a:lnTo>
                    <a:pt x="110287" y="129539"/>
                  </a:lnTo>
                  <a:cubicBezTo>
                    <a:pt x="133148" y="129539"/>
                    <a:pt x="145180" y="108685"/>
                    <a:pt x="145180" y="90637"/>
                  </a:cubicBezTo>
                  <a:cubicBezTo>
                    <a:pt x="145180" y="73392"/>
                    <a:pt x="133951" y="51735"/>
                    <a:pt x="111892" y="51735"/>
                  </a:cubicBezTo>
                  <a:lnTo>
                    <a:pt x="58552" y="51735"/>
                  </a:lnTo>
                  <a:close/>
                </a:path>
              </a:pathLst>
            </a:custGeom>
            <a:solidFill>
              <a:srgbClr val="181D63"/>
            </a:solidFill>
            <a:ln>
              <a:noFill/>
            </a:ln>
          </p:spPr>
          <p:txBody>
            <a:bodyPr anchorCtr="0" anchor="t" bIns="70950" lIns="141925" spcFirstLastPara="1" rIns="141925" wrap="square" tIns="7095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898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3" name="Google Shape;93;p2"/>
            <p:cNvSpPr/>
            <p:nvPr/>
          </p:nvSpPr>
          <p:spPr>
            <a:xfrm>
              <a:off x="6357886" y="2846216"/>
              <a:ext cx="162426" cy="278329"/>
            </a:xfrm>
            <a:custGeom>
              <a:rect b="b" l="l" r="r" t="t"/>
              <a:pathLst>
                <a:path extrusionOk="0" h="278329" w="162426">
                  <a:moveTo>
                    <a:pt x="58555" y="226995"/>
                  </a:moveTo>
                  <a:lnTo>
                    <a:pt x="138363" y="226995"/>
                  </a:lnTo>
                  <a:cubicBezTo>
                    <a:pt x="151598" y="226995"/>
                    <a:pt x="162427" y="238626"/>
                    <a:pt x="162427" y="252662"/>
                  </a:cubicBezTo>
                  <a:cubicBezTo>
                    <a:pt x="162427" y="265897"/>
                    <a:pt x="151198" y="277928"/>
                    <a:pt x="138363" y="278330"/>
                  </a:cubicBezTo>
                  <a:lnTo>
                    <a:pt x="23261" y="278330"/>
                  </a:lnTo>
                  <a:cubicBezTo>
                    <a:pt x="8423" y="278330"/>
                    <a:pt x="0" y="267100"/>
                    <a:pt x="0" y="253464"/>
                  </a:cubicBezTo>
                  <a:lnTo>
                    <a:pt x="0" y="27272"/>
                  </a:lnTo>
                  <a:cubicBezTo>
                    <a:pt x="400" y="12834"/>
                    <a:pt x="14038" y="0"/>
                    <a:pt x="29276" y="0"/>
                  </a:cubicBezTo>
                  <a:cubicBezTo>
                    <a:pt x="45320" y="0"/>
                    <a:pt x="58555" y="12432"/>
                    <a:pt x="58555" y="27272"/>
                  </a:cubicBezTo>
                  <a:lnTo>
                    <a:pt x="58555" y="226995"/>
                  </a:lnTo>
                  <a:close/>
                </a:path>
              </a:pathLst>
            </a:custGeom>
            <a:solidFill>
              <a:srgbClr val="181D63"/>
            </a:solidFill>
            <a:ln>
              <a:noFill/>
            </a:ln>
          </p:spPr>
          <p:txBody>
            <a:bodyPr anchorCtr="0" anchor="t" bIns="70950" lIns="141925" spcFirstLastPara="1" rIns="141925" wrap="square" tIns="7095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898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4" name="Google Shape;94;p2"/>
            <p:cNvSpPr/>
            <p:nvPr/>
          </p:nvSpPr>
          <p:spPr>
            <a:xfrm>
              <a:off x="6556804" y="2848222"/>
              <a:ext cx="178467" cy="276323"/>
            </a:xfrm>
            <a:custGeom>
              <a:rect b="b" l="l" r="r" t="t"/>
              <a:pathLst>
                <a:path extrusionOk="0" h="276323" w="178467">
                  <a:moveTo>
                    <a:pt x="150795" y="0"/>
                  </a:moveTo>
                  <a:cubicBezTo>
                    <a:pt x="164030" y="0"/>
                    <a:pt x="174859" y="11631"/>
                    <a:pt x="174859" y="26067"/>
                  </a:cubicBezTo>
                  <a:cubicBezTo>
                    <a:pt x="174859" y="39302"/>
                    <a:pt x="163630" y="51735"/>
                    <a:pt x="150795" y="51735"/>
                  </a:cubicBezTo>
                  <a:lnTo>
                    <a:pt x="58552" y="51735"/>
                  </a:lnTo>
                  <a:lnTo>
                    <a:pt x="58552" y="115101"/>
                  </a:lnTo>
                  <a:lnTo>
                    <a:pt x="138363" y="115101"/>
                  </a:lnTo>
                  <a:cubicBezTo>
                    <a:pt x="151598" y="115101"/>
                    <a:pt x="162427" y="126330"/>
                    <a:pt x="162427" y="140367"/>
                  </a:cubicBezTo>
                  <a:cubicBezTo>
                    <a:pt x="162427" y="153602"/>
                    <a:pt x="151198" y="165634"/>
                    <a:pt x="138363" y="165634"/>
                  </a:cubicBezTo>
                  <a:lnTo>
                    <a:pt x="58552" y="165634"/>
                  </a:lnTo>
                  <a:lnTo>
                    <a:pt x="58552" y="224989"/>
                  </a:lnTo>
                  <a:lnTo>
                    <a:pt x="154404" y="224989"/>
                  </a:lnTo>
                  <a:cubicBezTo>
                    <a:pt x="167639" y="224989"/>
                    <a:pt x="178468" y="236620"/>
                    <a:pt x="178468" y="250657"/>
                  </a:cubicBezTo>
                  <a:cubicBezTo>
                    <a:pt x="178468" y="263892"/>
                    <a:pt x="167239" y="276324"/>
                    <a:pt x="154404" y="276324"/>
                  </a:cubicBezTo>
                  <a:lnTo>
                    <a:pt x="23261" y="276324"/>
                  </a:lnTo>
                  <a:cubicBezTo>
                    <a:pt x="8423" y="276324"/>
                    <a:pt x="400" y="265095"/>
                    <a:pt x="0" y="251458"/>
                  </a:cubicBezTo>
                  <a:lnTo>
                    <a:pt x="0" y="24864"/>
                  </a:lnTo>
                  <a:cubicBezTo>
                    <a:pt x="400" y="11229"/>
                    <a:pt x="8423" y="0"/>
                    <a:pt x="23261" y="0"/>
                  </a:cubicBezTo>
                  <a:lnTo>
                    <a:pt x="150795" y="0"/>
                  </a:lnTo>
                  <a:close/>
                </a:path>
              </a:pathLst>
            </a:custGeom>
            <a:solidFill>
              <a:srgbClr val="181D63"/>
            </a:solidFill>
            <a:ln>
              <a:noFill/>
            </a:ln>
          </p:spPr>
          <p:txBody>
            <a:bodyPr anchorCtr="0" anchor="t" bIns="70950" lIns="141925" spcFirstLastPara="1" rIns="141925" wrap="square" tIns="7095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898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5" name="Google Shape;95;p2"/>
            <p:cNvSpPr/>
            <p:nvPr/>
          </p:nvSpPr>
          <p:spPr>
            <a:xfrm>
              <a:off x="6757327" y="2848222"/>
              <a:ext cx="212558" cy="278329"/>
            </a:xfrm>
            <a:custGeom>
              <a:rect b="b" l="l" r="r" t="t"/>
              <a:pathLst>
                <a:path extrusionOk="0" h="278329" w="212558">
                  <a:moveTo>
                    <a:pt x="135554" y="51735"/>
                  </a:moveTo>
                  <a:lnTo>
                    <a:pt x="135554" y="251058"/>
                  </a:lnTo>
                  <a:cubicBezTo>
                    <a:pt x="135554" y="265896"/>
                    <a:pt x="122322" y="278330"/>
                    <a:pt x="106278" y="278330"/>
                  </a:cubicBezTo>
                  <a:cubicBezTo>
                    <a:pt x="91040" y="278330"/>
                    <a:pt x="77002" y="265496"/>
                    <a:pt x="77002" y="251058"/>
                  </a:cubicBezTo>
                  <a:lnTo>
                    <a:pt x="77002" y="51735"/>
                  </a:lnTo>
                  <a:lnTo>
                    <a:pt x="24064" y="51735"/>
                  </a:lnTo>
                  <a:cubicBezTo>
                    <a:pt x="11629" y="51735"/>
                    <a:pt x="0" y="39302"/>
                    <a:pt x="0" y="26067"/>
                  </a:cubicBezTo>
                  <a:cubicBezTo>
                    <a:pt x="0" y="11631"/>
                    <a:pt x="10829" y="0"/>
                    <a:pt x="24064" y="0"/>
                  </a:cubicBezTo>
                  <a:lnTo>
                    <a:pt x="188494" y="0"/>
                  </a:lnTo>
                  <a:cubicBezTo>
                    <a:pt x="201729" y="0"/>
                    <a:pt x="212558" y="11631"/>
                    <a:pt x="212558" y="26067"/>
                  </a:cubicBezTo>
                  <a:cubicBezTo>
                    <a:pt x="212558" y="39302"/>
                    <a:pt x="200926" y="51735"/>
                    <a:pt x="188494" y="51735"/>
                  </a:cubicBezTo>
                  <a:lnTo>
                    <a:pt x="135554" y="51735"/>
                  </a:lnTo>
                  <a:close/>
                </a:path>
              </a:pathLst>
            </a:custGeom>
            <a:solidFill>
              <a:srgbClr val="181D63"/>
            </a:solidFill>
            <a:ln>
              <a:noFill/>
            </a:ln>
          </p:spPr>
          <p:txBody>
            <a:bodyPr anchorCtr="0" anchor="t" bIns="70950" lIns="141925" spcFirstLastPara="1" rIns="141925" wrap="square" tIns="7095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898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6" name="Google Shape;96;p2"/>
            <p:cNvSpPr/>
            <p:nvPr/>
          </p:nvSpPr>
          <p:spPr>
            <a:xfrm>
              <a:off x="7006382" y="2846216"/>
              <a:ext cx="58552" cy="280335"/>
            </a:xfrm>
            <a:custGeom>
              <a:rect b="b" l="l" r="r" t="t"/>
              <a:pathLst>
                <a:path extrusionOk="0" h="280335" w="58552">
                  <a:moveTo>
                    <a:pt x="58552" y="253064"/>
                  </a:moveTo>
                  <a:cubicBezTo>
                    <a:pt x="58552" y="267902"/>
                    <a:pt x="45317" y="280335"/>
                    <a:pt x="29276" y="280335"/>
                  </a:cubicBezTo>
                  <a:cubicBezTo>
                    <a:pt x="14035" y="280335"/>
                    <a:pt x="0" y="267502"/>
                    <a:pt x="0" y="253064"/>
                  </a:cubicBezTo>
                  <a:lnTo>
                    <a:pt x="0" y="27272"/>
                  </a:lnTo>
                  <a:cubicBezTo>
                    <a:pt x="400" y="12834"/>
                    <a:pt x="14035" y="0"/>
                    <a:pt x="29276" y="0"/>
                  </a:cubicBezTo>
                  <a:cubicBezTo>
                    <a:pt x="45317" y="0"/>
                    <a:pt x="58552" y="12432"/>
                    <a:pt x="58552" y="27272"/>
                  </a:cubicBezTo>
                  <a:lnTo>
                    <a:pt x="58552" y="253064"/>
                  </a:lnTo>
                  <a:close/>
                </a:path>
              </a:pathLst>
            </a:custGeom>
            <a:solidFill>
              <a:srgbClr val="181D63"/>
            </a:solidFill>
            <a:ln>
              <a:noFill/>
            </a:ln>
          </p:spPr>
          <p:txBody>
            <a:bodyPr anchorCtr="0" anchor="t" bIns="70950" lIns="141925" spcFirstLastPara="1" rIns="141925" wrap="square" tIns="7095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898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7" name="Google Shape;97;p2"/>
            <p:cNvSpPr/>
            <p:nvPr/>
          </p:nvSpPr>
          <p:spPr>
            <a:xfrm>
              <a:off x="7112255" y="2845013"/>
              <a:ext cx="280333" cy="283141"/>
            </a:xfrm>
            <a:custGeom>
              <a:rect b="b" l="l" r="r" t="t"/>
              <a:pathLst>
                <a:path extrusionOk="0" h="283141" w="280333">
                  <a:moveTo>
                    <a:pt x="139966" y="0"/>
                  </a:moveTo>
                  <a:cubicBezTo>
                    <a:pt x="218573" y="0"/>
                    <a:pt x="280334" y="63367"/>
                    <a:pt x="280334" y="141971"/>
                  </a:cubicBezTo>
                  <a:cubicBezTo>
                    <a:pt x="280334" y="219776"/>
                    <a:pt x="218573" y="283141"/>
                    <a:pt x="139966" y="283141"/>
                  </a:cubicBezTo>
                  <a:cubicBezTo>
                    <a:pt x="61761" y="283141"/>
                    <a:pt x="0" y="219776"/>
                    <a:pt x="0" y="141971"/>
                  </a:cubicBezTo>
                  <a:cubicBezTo>
                    <a:pt x="0" y="63367"/>
                    <a:pt x="61761" y="0"/>
                    <a:pt x="139966" y="0"/>
                  </a:cubicBezTo>
                  <a:close/>
                  <a:moveTo>
                    <a:pt x="139966" y="226192"/>
                  </a:moveTo>
                  <a:cubicBezTo>
                    <a:pt x="186888" y="226192"/>
                    <a:pt x="221779" y="188093"/>
                    <a:pt x="221779" y="141971"/>
                  </a:cubicBezTo>
                  <a:cubicBezTo>
                    <a:pt x="221779" y="95850"/>
                    <a:pt x="186888" y="56949"/>
                    <a:pt x="139966" y="56949"/>
                  </a:cubicBezTo>
                  <a:cubicBezTo>
                    <a:pt x="93043" y="56949"/>
                    <a:pt x="58552" y="95851"/>
                    <a:pt x="58552" y="141971"/>
                  </a:cubicBezTo>
                  <a:cubicBezTo>
                    <a:pt x="58552" y="188091"/>
                    <a:pt x="93043" y="226192"/>
                    <a:pt x="139966" y="226192"/>
                  </a:cubicBezTo>
                  <a:close/>
                </a:path>
              </a:pathLst>
            </a:custGeom>
            <a:solidFill>
              <a:srgbClr val="181D63"/>
            </a:solidFill>
            <a:ln>
              <a:noFill/>
            </a:ln>
          </p:spPr>
          <p:txBody>
            <a:bodyPr anchorCtr="0" anchor="t" bIns="70950" lIns="141925" spcFirstLastPara="1" rIns="141925" wrap="square" tIns="7095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898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8" name="Google Shape;98;p2"/>
            <p:cNvSpPr/>
            <p:nvPr/>
          </p:nvSpPr>
          <p:spPr>
            <a:xfrm>
              <a:off x="7439911" y="2846216"/>
              <a:ext cx="206941" cy="280335"/>
            </a:xfrm>
            <a:custGeom>
              <a:rect b="b" l="l" r="r" t="t"/>
              <a:pathLst>
                <a:path extrusionOk="0" h="280335" w="206941">
                  <a:moveTo>
                    <a:pt x="206941" y="251058"/>
                  </a:moveTo>
                  <a:cubicBezTo>
                    <a:pt x="206941" y="267502"/>
                    <a:pt x="194909" y="280335"/>
                    <a:pt x="180874" y="280335"/>
                  </a:cubicBezTo>
                  <a:lnTo>
                    <a:pt x="175659" y="280335"/>
                  </a:lnTo>
                  <a:cubicBezTo>
                    <a:pt x="163627" y="280335"/>
                    <a:pt x="153601" y="276324"/>
                    <a:pt x="144377" y="260283"/>
                  </a:cubicBezTo>
                  <a:lnTo>
                    <a:pt x="58552" y="111091"/>
                  </a:lnTo>
                  <a:lnTo>
                    <a:pt x="58552" y="253064"/>
                  </a:lnTo>
                  <a:cubicBezTo>
                    <a:pt x="58552" y="267902"/>
                    <a:pt x="45317" y="280335"/>
                    <a:pt x="29276" y="280335"/>
                  </a:cubicBezTo>
                  <a:cubicBezTo>
                    <a:pt x="14035" y="280335"/>
                    <a:pt x="0" y="267502"/>
                    <a:pt x="0" y="253064"/>
                  </a:cubicBezTo>
                  <a:lnTo>
                    <a:pt x="0" y="30079"/>
                  </a:lnTo>
                  <a:cubicBezTo>
                    <a:pt x="0" y="13235"/>
                    <a:pt x="12432" y="0"/>
                    <a:pt x="26870" y="0"/>
                  </a:cubicBezTo>
                  <a:lnTo>
                    <a:pt x="32082" y="0"/>
                  </a:lnTo>
                  <a:cubicBezTo>
                    <a:pt x="44517" y="0"/>
                    <a:pt x="55343" y="4010"/>
                    <a:pt x="64570" y="20454"/>
                  </a:cubicBezTo>
                  <a:lnTo>
                    <a:pt x="148389" y="167239"/>
                  </a:lnTo>
                  <a:lnTo>
                    <a:pt x="148389" y="27272"/>
                  </a:lnTo>
                  <a:cubicBezTo>
                    <a:pt x="148389" y="12834"/>
                    <a:pt x="162424" y="0"/>
                    <a:pt x="177665" y="0"/>
                  </a:cubicBezTo>
                  <a:cubicBezTo>
                    <a:pt x="193706" y="0"/>
                    <a:pt x="206941" y="12432"/>
                    <a:pt x="206941" y="27272"/>
                  </a:cubicBezTo>
                  <a:lnTo>
                    <a:pt x="206941" y="251058"/>
                  </a:lnTo>
                  <a:close/>
                </a:path>
              </a:pathLst>
            </a:custGeom>
            <a:solidFill>
              <a:srgbClr val="181D63"/>
            </a:solidFill>
            <a:ln>
              <a:noFill/>
            </a:ln>
          </p:spPr>
          <p:txBody>
            <a:bodyPr anchorCtr="0" anchor="t" bIns="70950" lIns="141925" spcFirstLastPara="1" rIns="141925" wrap="square" tIns="7095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898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9" name="Google Shape;99;p2"/>
            <p:cNvSpPr/>
            <p:nvPr/>
          </p:nvSpPr>
          <p:spPr>
            <a:xfrm>
              <a:off x="3094431" y="3493541"/>
              <a:ext cx="148398" cy="198819"/>
            </a:xfrm>
            <a:custGeom>
              <a:rect b="b" l="l" r="r" t="t"/>
              <a:pathLst>
                <a:path extrusionOk="0" h="198819" w="148398">
                  <a:moveTo>
                    <a:pt x="83654" y="18908"/>
                  </a:moveTo>
                  <a:lnTo>
                    <a:pt x="83654" y="189079"/>
                  </a:lnTo>
                  <a:cubicBezTo>
                    <a:pt x="83654" y="194523"/>
                    <a:pt x="79643" y="198820"/>
                    <a:pt x="74200" y="198820"/>
                  </a:cubicBezTo>
                  <a:cubicBezTo>
                    <a:pt x="68756" y="198820"/>
                    <a:pt x="64746" y="194523"/>
                    <a:pt x="64746" y="189079"/>
                  </a:cubicBezTo>
                  <a:lnTo>
                    <a:pt x="64746" y="18908"/>
                  </a:lnTo>
                  <a:lnTo>
                    <a:pt x="9741" y="18908"/>
                  </a:lnTo>
                  <a:cubicBezTo>
                    <a:pt x="4298" y="18908"/>
                    <a:pt x="0" y="14897"/>
                    <a:pt x="0" y="9456"/>
                  </a:cubicBezTo>
                  <a:cubicBezTo>
                    <a:pt x="0" y="4012"/>
                    <a:pt x="4298" y="0"/>
                    <a:pt x="9741" y="0"/>
                  </a:cubicBezTo>
                  <a:lnTo>
                    <a:pt x="138659" y="0"/>
                  </a:lnTo>
                  <a:cubicBezTo>
                    <a:pt x="144102" y="0"/>
                    <a:pt x="148399" y="4012"/>
                    <a:pt x="148399" y="9456"/>
                  </a:cubicBezTo>
                  <a:cubicBezTo>
                    <a:pt x="148399" y="14897"/>
                    <a:pt x="144102" y="18908"/>
                    <a:pt x="138659" y="18908"/>
                  </a:cubicBezTo>
                  <a:lnTo>
                    <a:pt x="83654" y="18908"/>
                  </a:lnTo>
                  <a:close/>
                </a:path>
              </a:pathLst>
            </a:custGeom>
            <a:solidFill>
              <a:srgbClr val="181D63"/>
            </a:solidFill>
            <a:ln>
              <a:noFill/>
            </a:ln>
          </p:spPr>
          <p:txBody>
            <a:bodyPr anchorCtr="0" anchor="t" bIns="70950" lIns="141925" spcFirstLastPara="1" rIns="141925" wrap="square" tIns="7095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898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0" name="Google Shape;100;p2"/>
            <p:cNvSpPr/>
            <p:nvPr/>
          </p:nvSpPr>
          <p:spPr>
            <a:xfrm>
              <a:off x="3276340" y="3492109"/>
              <a:ext cx="146106" cy="200252"/>
            </a:xfrm>
            <a:custGeom>
              <a:rect b="b" l="l" r="r" t="t"/>
              <a:pathLst>
                <a:path extrusionOk="0" h="200252" w="146106">
                  <a:moveTo>
                    <a:pt x="146106" y="190511"/>
                  </a:moveTo>
                  <a:cubicBezTo>
                    <a:pt x="146106" y="195955"/>
                    <a:pt x="142096" y="200252"/>
                    <a:pt x="136652" y="200252"/>
                  </a:cubicBezTo>
                  <a:cubicBezTo>
                    <a:pt x="131209" y="200252"/>
                    <a:pt x="127198" y="195955"/>
                    <a:pt x="127198" y="190511"/>
                  </a:cubicBezTo>
                  <a:lnTo>
                    <a:pt x="127198" y="109724"/>
                  </a:lnTo>
                  <a:lnTo>
                    <a:pt x="18907" y="109724"/>
                  </a:lnTo>
                  <a:lnTo>
                    <a:pt x="18907" y="190511"/>
                  </a:lnTo>
                  <a:cubicBezTo>
                    <a:pt x="18907" y="195955"/>
                    <a:pt x="14897" y="200252"/>
                    <a:pt x="9453" y="200252"/>
                  </a:cubicBezTo>
                  <a:cubicBezTo>
                    <a:pt x="4010" y="200252"/>
                    <a:pt x="0" y="195955"/>
                    <a:pt x="0" y="190511"/>
                  </a:cubicBezTo>
                  <a:lnTo>
                    <a:pt x="0" y="9741"/>
                  </a:lnTo>
                  <a:cubicBezTo>
                    <a:pt x="0" y="4297"/>
                    <a:pt x="4010" y="0"/>
                    <a:pt x="9453" y="0"/>
                  </a:cubicBezTo>
                  <a:cubicBezTo>
                    <a:pt x="14897" y="0"/>
                    <a:pt x="18907" y="4297"/>
                    <a:pt x="18907" y="9741"/>
                  </a:cubicBezTo>
                  <a:lnTo>
                    <a:pt x="18907" y="91963"/>
                  </a:lnTo>
                  <a:lnTo>
                    <a:pt x="127198" y="91963"/>
                  </a:lnTo>
                  <a:lnTo>
                    <a:pt x="127198" y="9741"/>
                  </a:lnTo>
                  <a:cubicBezTo>
                    <a:pt x="127198" y="4297"/>
                    <a:pt x="131209" y="0"/>
                    <a:pt x="136652" y="0"/>
                  </a:cubicBezTo>
                  <a:cubicBezTo>
                    <a:pt x="142096" y="0"/>
                    <a:pt x="146106" y="4297"/>
                    <a:pt x="146106" y="9741"/>
                  </a:cubicBezTo>
                  <a:lnTo>
                    <a:pt x="146106" y="190511"/>
                  </a:lnTo>
                  <a:close/>
                </a:path>
              </a:pathLst>
            </a:custGeom>
            <a:solidFill>
              <a:srgbClr val="181D63"/>
            </a:solidFill>
            <a:ln>
              <a:noFill/>
            </a:ln>
          </p:spPr>
          <p:txBody>
            <a:bodyPr anchorCtr="0" anchor="t" bIns="70950" lIns="141925" spcFirstLastPara="1" rIns="141925" wrap="square" tIns="7095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898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1" name="Google Shape;101;p2"/>
            <p:cNvSpPr/>
            <p:nvPr/>
          </p:nvSpPr>
          <p:spPr>
            <a:xfrm>
              <a:off x="3478582" y="3492109"/>
              <a:ext cx="18908" cy="200252"/>
            </a:xfrm>
            <a:custGeom>
              <a:rect b="b" l="l" r="r" t="t"/>
              <a:pathLst>
                <a:path extrusionOk="0" h="200252" w="18908">
                  <a:moveTo>
                    <a:pt x="18908" y="190511"/>
                  </a:moveTo>
                  <a:cubicBezTo>
                    <a:pt x="18908" y="195955"/>
                    <a:pt x="14897" y="200252"/>
                    <a:pt x="9453" y="200252"/>
                  </a:cubicBezTo>
                  <a:cubicBezTo>
                    <a:pt x="4009" y="200252"/>
                    <a:pt x="0" y="195955"/>
                    <a:pt x="0" y="190511"/>
                  </a:cubicBezTo>
                  <a:lnTo>
                    <a:pt x="0" y="9741"/>
                  </a:lnTo>
                  <a:cubicBezTo>
                    <a:pt x="0" y="4297"/>
                    <a:pt x="4009" y="0"/>
                    <a:pt x="9453" y="0"/>
                  </a:cubicBezTo>
                  <a:cubicBezTo>
                    <a:pt x="14897" y="0"/>
                    <a:pt x="18908" y="4297"/>
                    <a:pt x="18908" y="9741"/>
                  </a:cubicBezTo>
                  <a:lnTo>
                    <a:pt x="18908" y="190511"/>
                  </a:lnTo>
                  <a:close/>
                </a:path>
              </a:pathLst>
            </a:custGeom>
            <a:solidFill>
              <a:srgbClr val="181D63"/>
            </a:solidFill>
            <a:ln>
              <a:noFill/>
            </a:ln>
          </p:spPr>
          <p:txBody>
            <a:bodyPr anchorCtr="0" anchor="t" bIns="70950" lIns="141925" spcFirstLastPara="1" rIns="141925" wrap="square" tIns="7095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898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2" name="Google Shape;102;p2"/>
            <p:cNvSpPr/>
            <p:nvPr/>
          </p:nvSpPr>
          <p:spPr>
            <a:xfrm>
              <a:off x="3542051" y="3491250"/>
              <a:ext cx="130981" cy="202543"/>
            </a:xfrm>
            <a:custGeom>
              <a:rect b="b" l="l" r="r" t="t"/>
              <a:pathLst>
                <a:path extrusionOk="0" h="202543" w="130981">
                  <a:moveTo>
                    <a:pt x="7860" y="140950"/>
                  </a:moveTo>
                  <a:cubicBezTo>
                    <a:pt x="13301" y="140377"/>
                    <a:pt x="17598" y="144100"/>
                    <a:pt x="18459" y="149544"/>
                  </a:cubicBezTo>
                  <a:cubicBezTo>
                    <a:pt x="21609" y="167306"/>
                    <a:pt x="38512" y="183638"/>
                    <a:pt x="63150" y="183638"/>
                  </a:cubicBezTo>
                  <a:cubicBezTo>
                    <a:pt x="92943" y="183638"/>
                    <a:pt x="108414" y="166735"/>
                    <a:pt x="111566" y="151265"/>
                  </a:cubicBezTo>
                  <a:cubicBezTo>
                    <a:pt x="115290" y="126912"/>
                    <a:pt x="96381" y="114595"/>
                    <a:pt x="74035" y="109436"/>
                  </a:cubicBezTo>
                  <a:lnTo>
                    <a:pt x="47394" y="103422"/>
                  </a:lnTo>
                  <a:cubicBezTo>
                    <a:pt x="6427" y="94254"/>
                    <a:pt x="983" y="70475"/>
                    <a:pt x="983" y="53858"/>
                  </a:cubicBezTo>
                  <a:cubicBezTo>
                    <a:pt x="983" y="21773"/>
                    <a:pt x="31350" y="0"/>
                    <a:pt x="62864" y="0"/>
                  </a:cubicBezTo>
                  <a:cubicBezTo>
                    <a:pt x="94376" y="0"/>
                    <a:pt x="119302" y="18050"/>
                    <a:pt x="123884" y="46696"/>
                  </a:cubicBezTo>
                  <a:cubicBezTo>
                    <a:pt x="124743" y="52140"/>
                    <a:pt x="121305" y="57011"/>
                    <a:pt x="116149" y="57870"/>
                  </a:cubicBezTo>
                  <a:cubicBezTo>
                    <a:pt x="110705" y="58728"/>
                    <a:pt x="106122" y="55578"/>
                    <a:pt x="105264" y="49561"/>
                  </a:cubicBezTo>
                  <a:cubicBezTo>
                    <a:pt x="102111" y="30655"/>
                    <a:pt x="84635" y="18908"/>
                    <a:pt x="62864" y="18908"/>
                  </a:cubicBezTo>
                  <a:cubicBezTo>
                    <a:pt x="41091" y="18908"/>
                    <a:pt x="19892" y="32946"/>
                    <a:pt x="19892" y="53858"/>
                  </a:cubicBezTo>
                  <a:cubicBezTo>
                    <a:pt x="19892" y="64172"/>
                    <a:pt x="23615" y="78784"/>
                    <a:pt x="51403" y="85087"/>
                  </a:cubicBezTo>
                  <a:lnTo>
                    <a:pt x="78332" y="91101"/>
                  </a:lnTo>
                  <a:cubicBezTo>
                    <a:pt x="109846" y="98263"/>
                    <a:pt x="135916" y="116886"/>
                    <a:pt x="130187" y="154700"/>
                  </a:cubicBezTo>
                  <a:cubicBezTo>
                    <a:pt x="125602" y="177620"/>
                    <a:pt x="103831" y="202543"/>
                    <a:pt x="63150" y="202543"/>
                  </a:cubicBezTo>
                  <a:cubicBezTo>
                    <a:pt x="28198" y="202543"/>
                    <a:pt x="4133" y="177906"/>
                    <a:pt x="124" y="151835"/>
                  </a:cubicBezTo>
                  <a:cubicBezTo>
                    <a:pt x="-737" y="146394"/>
                    <a:pt x="2989" y="141524"/>
                    <a:pt x="7860" y="140950"/>
                  </a:cubicBezTo>
                  <a:close/>
                </a:path>
              </a:pathLst>
            </a:custGeom>
            <a:solidFill>
              <a:srgbClr val="181D63"/>
            </a:solidFill>
            <a:ln>
              <a:noFill/>
            </a:ln>
          </p:spPr>
          <p:txBody>
            <a:bodyPr anchorCtr="0" anchor="t" bIns="70950" lIns="141925" spcFirstLastPara="1" rIns="141925" wrap="square" tIns="7095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898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3" name="Google Shape;103;p2"/>
            <p:cNvSpPr/>
            <p:nvPr/>
          </p:nvSpPr>
          <p:spPr>
            <a:xfrm>
              <a:off x="3779361" y="3491250"/>
              <a:ext cx="162615" cy="202543"/>
            </a:xfrm>
            <a:custGeom>
              <a:rect b="b" l="l" r="r" t="t"/>
              <a:pathLst>
                <a:path extrusionOk="0" h="202543" w="162615">
                  <a:moveTo>
                    <a:pt x="95686" y="183638"/>
                  </a:moveTo>
                  <a:cubicBezTo>
                    <a:pt x="115454" y="183638"/>
                    <a:pt x="132930" y="176761"/>
                    <a:pt x="146680" y="165303"/>
                  </a:cubicBezTo>
                  <a:cubicBezTo>
                    <a:pt x="150691" y="161576"/>
                    <a:pt x="156421" y="161576"/>
                    <a:pt x="160144" y="165588"/>
                  </a:cubicBezTo>
                  <a:cubicBezTo>
                    <a:pt x="163870" y="169600"/>
                    <a:pt x="163297" y="176188"/>
                    <a:pt x="159000" y="179626"/>
                  </a:cubicBezTo>
                  <a:cubicBezTo>
                    <a:pt x="141524" y="193664"/>
                    <a:pt x="120324" y="202543"/>
                    <a:pt x="95686" y="202543"/>
                  </a:cubicBezTo>
                  <a:cubicBezTo>
                    <a:pt x="39823" y="202543"/>
                    <a:pt x="0" y="157568"/>
                    <a:pt x="0" y="101416"/>
                  </a:cubicBezTo>
                  <a:cubicBezTo>
                    <a:pt x="0" y="45264"/>
                    <a:pt x="39823" y="0"/>
                    <a:pt x="95686" y="0"/>
                  </a:cubicBezTo>
                  <a:cubicBezTo>
                    <a:pt x="120324" y="0"/>
                    <a:pt x="141524" y="8882"/>
                    <a:pt x="159000" y="22920"/>
                  </a:cubicBezTo>
                  <a:cubicBezTo>
                    <a:pt x="163297" y="26355"/>
                    <a:pt x="163870" y="32946"/>
                    <a:pt x="160144" y="36958"/>
                  </a:cubicBezTo>
                  <a:cubicBezTo>
                    <a:pt x="156421" y="40967"/>
                    <a:pt x="150691" y="40967"/>
                    <a:pt x="146680" y="37243"/>
                  </a:cubicBezTo>
                  <a:cubicBezTo>
                    <a:pt x="132930" y="25785"/>
                    <a:pt x="115454" y="18908"/>
                    <a:pt x="95686" y="18908"/>
                  </a:cubicBezTo>
                  <a:cubicBezTo>
                    <a:pt x="50134" y="18908"/>
                    <a:pt x="18908" y="55864"/>
                    <a:pt x="18908" y="101416"/>
                  </a:cubicBezTo>
                  <a:cubicBezTo>
                    <a:pt x="18908" y="146968"/>
                    <a:pt x="50134" y="183638"/>
                    <a:pt x="95686" y="183638"/>
                  </a:cubicBezTo>
                  <a:close/>
                </a:path>
              </a:pathLst>
            </a:custGeom>
            <a:solidFill>
              <a:srgbClr val="181D63"/>
            </a:solidFill>
            <a:ln>
              <a:noFill/>
            </a:ln>
          </p:spPr>
          <p:txBody>
            <a:bodyPr anchorCtr="0" anchor="t" bIns="70950" lIns="141925" spcFirstLastPara="1" rIns="141925" wrap="square" tIns="7095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898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4" name="Google Shape;104;p2"/>
            <p:cNvSpPr/>
            <p:nvPr/>
          </p:nvSpPr>
          <p:spPr>
            <a:xfrm>
              <a:off x="3980463" y="3493541"/>
              <a:ext cx="117171" cy="197387"/>
            </a:xfrm>
            <a:custGeom>
              <a:rect b="b" l="l" r="r" t="t"/>
              <a:pathLst>
                <a:path extrusionOk="0" h="197387" w="117171">
                  <a:moveTo>
                    <a:pt x="18908" y="110010"/>
                  </a:moveTo>
                  <a:lnTo>
                    <a:pt x="18908" y="178479"/>
                  </a:lnTo>
                  <a:lnTo>
                    <a:pt x="107430" y="178479"/>
                  </a:lnTo>
                  <a:cubicBezTo>
                    <a:pt x="112874" y="178479"/>
                    <a:pt x="117171" y="182491"/>
                    <a:pt x="117171" y="187935"/>
                  </a:cubicBezTo>
                  <a:cubicBezTo>
                    <a:pt x="117171" y="193379"/>
                    <a:pt x="112874" y="197388"/>
                    <a:pt x="107430" y="197388"/>
                  </a:cubicBezTo>
                  <a:lnTo>
                    <a:pt x="9741" y="197388"/>
                  </a:lnTo>
                  <a:cubicBezTo>
                    <a:pt x="4582" y="197388"/>
                    <a:pt x="0" y="192805"/>
                    <a:pt x="0" y="187647"/>
                  </a:cubicBezTo>
                  <a:lnTo>
                    <a:pt x="0" y="9741"/>
                  </a:lnTo>
                  <a:cubicBezTo>
                    <a:pt x="0" y="4585"/>
                    <a:pt x="4582" y="0"/>
                    <a:pt x="9741" y="0"/>
                  </a:cubicBezTo>
                  <a:lnTo>
                    <a:pt x="104280" y="0"/>
                  </a:lnTo>
                  <a:cubicBezTo>
                    <a:pt x="109722" y="0"/>
                    <a:pt x="114019" y="4012"/>
                    <a:pt x="114019" y="9456"/>
                  </a:cubicBezTo>
                  <a:cubicBezTo>
                    <a:pt x="114019" y="14897"/>
                    <a:pt x="109722" y="18908"/>
                    <a:pt x="104280" y="18908"/>
                  </a:cubicBezTo>
                  <a:lnTo>
                    <a:pt x="18908" y="18908"/>
                  </a:lnTo>
                  <a:lnTo>
                    <a:pt x="18908" y="91104"/>
                  </a:lnTo>
                  <a:lnTo>
                    <a:pt x="92534" y="91104"/>
                  </a:lnTo>
                  <a:cubicBezTo>
                    <a:pt x="97978" y="91104"/>
                    <a:pt x="102275" y="95113"/>
                    <a:pt x="102275" y="100557"/>
                  </a:cubicBezTo>
                  <a:cubicBezTo>
                    <a:pt x="102275" y="106001"/>
                    <a:pt x="97978" y="110010"/>
                    <a:pt x="92534" y="110010"/>
                  </a:cubicBezTo>
                  <a:lnTo>
                    <a:pt x="18908" y="110010"/>
                  </a:lnTo>
                  <a:close/>
                </a:path>
              </a:pathLst>
            </a:custGeom>
            <a:solidFill>
              <a:srgbClr val="181D63"/>
            </a:solidFill>
            <a:ln>
              <a:noFill/>
            </a:ln>
          </p:spPr>
          <p:txBody>
            <a:bodyPr anchorCtr="0" anchor="t" bIns="70950" lIns="141925" spcFirstLastPara="1" rIns="141925" wrap="square" tIns="7095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898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5" name="Google Shape;105;p2"/>
            <p:cNvSpPr/>
            <p:nvPr/>
          </p:nvSpPr>
          <p:spPr>
            <a:xfrm>
              <a:off x="4138305" y="3493541"/>
              <a:ext cx="128056" cy="198831"/>
            </a:xfrm>
            <a:custGeom>
              <a:rect b="b" l="l" r="r" t="t"/>
              <a:pathLst>
                <a:path extrusionOk="0" h="198831" w="128056">
                  <a:moveTo>
                    <a:pt x="120036" y="183350"/>
                  </a:moveTo>
                  <a:cubicBezTo>
                    <a:pt x="123189" y="187647"/>
                    <a:pt x="122901" y="193664"/>
                    <a:pt x="118604" y="196814"/>
                  </a:cubicBezTo>
                  <a:cubicBezTo>
                    <a:pt x="113733" y="200252"/>
                    <a:pt x="108004" y="199108"/>
                    <a:pt x="105139" y="194811"/>
                  </a:cubicBezTo>
                  <a:lnTo>
                    <a:pt x="52426" y="120324"/>
                  </a:lnTo>
                  <a:lnTo>
                    <a:pt x="18908" y="120324"/>
                  </a:lnTo>
                  <a:lnTo>
                    <a:pt x="18908" y="189079"/>
                  </a:lnTo>
                  <a:cubicBezTo>
                    <a:pt x="18908" y="194523"/>
                    <a:pt x="14897" y="198820"/>
                    <a:pt x="9453" y="198820"/>
                  </a:cubicBezTo>
                  <a:cubicBezTo>
                    <a:pt x="4009" y="198820"/>
                    <a:pt x="0" y="194523"/>
                    <a:pt x="0" y="189079"/>
                  </a:cubicBezTo>
                  <a:lnTo>
                    <a:pt x="0" y="9741"/>
                  </a:lnTo>
                  <a:cubicBezTo>
                    <a:pt x="0" y="4585"/>
                    <a:pt x="4582" y="0"/>
                    <a:pt x="9741" y="0"/>
                  </a:cubicBezTo>
                  <a:lnTo>
                    <a:pt x="73340" y="0"/>
                  </a:lnTo>
                  <a:cubicBezTo>
                    <a:pt x="113448" y="0"/>
                    <a:pt x="128057" y="30082"/>
                    <a:pt x="128057" y="60449"/>
                  </a:cubicBezTo>
                  <a:cubicBezTo>
                    <a:pt x="128057" y="90242"/>
                    <a:pt x="114019" y="119177"/>
                    <a:pt x="75631" y="120324"/>
                  </a:cubicBezTo>
                  <a:lnTo>
                    <a:pt x="120036" y="183350"/>
                  </a:lnTo>
                  <a:close/>
                  <a:moveTo>
                    <a:pt x="18908" y="18908"/>
                  </a:moveTo>
                  <a:lnTo>
                    <a:pt x="18908" y="101416"/>
                  </a:lnTo>
                  <a:lnTo>
                    <a:pt x="71907" y="101416"/>
                  </a:lnTo>
                  <a:cubicBezTo>
                    <a:pt x="99695" y="101416"/>
                    <a:pt x="109151" y="81363"/>
                    <a:pt x="109151" y="60449"/>
                  </a:cubicBezTo>
                  <a:cubicBezTo>
                    <a:pt x="109151" y="39535"/>
                    <a:pt x="99695" y="18908"/>
                    <a:pt x="73340" y="18908"/>
                  </a:cubicBezTo>
                  <a:lnTo>
                    <a:pt x="18908" y="18908"/>
                  </a:lnTo>
                  <a:close/>
                </a:path>
              </a:pathLst>
            </a:custGeom>
            <a:solidFill>
              <a:srgbClr val="181D63"/>
            </a:solidFill>
            <a:ln>
              <a:noFill/>
            </a:ln>
          </p:spPr>
          <p:txBody>
            <a:bodyPr anchorCtr="0" anchor="t" bIns="70950" lIns="141925" spcFirstLastPara="1" rIns="141925" wrap="square" tIns="7095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898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6" name="Google Shape;106;p2"/>
            <p:cNvSpPr/>
            <p:nvPr/>
          </p:nvSpPr>
          <p:spPr>
            <a:xfrm>
              <a:off x="4286979" y="3493541"/>
              <a:ext cx="148397" cy="198819"/>
            </a:xfrm>
            <a:custGeom>
              <a:rect b="b" l="l" r="r" t="t"/>
              <a:pathLst>
                <a:path extrusionOk="0" h="198819" w="148397">
                  <a:moveTo>
                    <a:pt x="83651" y="18908"/>
                  </a:moveTo>
                  <a:lnTo>
                    <a:pt x="83651" y="189079"/>
                  </a:lnTo>
                  <a:cubicBezTo>
                    <a:pt x="83651" y="194523"/>
                    <a:pt x="79643" y="198820"/>
                    <a:pt x="74199" y="198820"/>
                  </a:cubicBezTo>
                  <a:cubicBezTo>
                    <a:pt x="68755" y="198820"/>
                    <a:pt x="64746" y="194523"/>
                    <a:pt x="64746" y="189079"/>
                  </a:cubicBezTo>
                  <a:lnTo>
                    <a:pt x="64746" y="18908"/>
                  </a:lnTo>
                  <a:lnTo>
                    <a:pt x="9741" y="18908"/>
                  </a:lnTo>
                  <a:cubicBezTo>
                    <a:pt x="4297" y="18908"/>
                    <a:pt x="0" y="14897"/>
                    <a:pt x="0" y="9456"/>
                  </a:cubicBezTo>
                  <a:cubicBezTo>
                    <a:pt x="0" y="4012"/>
                    <a:pt x="4297" y="0"/>
                    <a:pt x="9741" y="0"/>
                  </a:cubicBezTo>
                  <a:lnTo>
                    <a:pt x="138656" y="0"/>
                  </a:lnTo>
                  <a:cubicBezTo>
                    <a:pt x="144100" y="0"/>
                    <a:pt x="148397" y="4012"/>
                    <a:pt x="148397" y="9456"/>
                  </a:cubicBezTo>
                  <a:cubicBezTo>
                    <a:pt x="148397" y="14897"/>
                    <a:pt x="144100" y="18908"/>
                    <a:pt x="138656" y="18908"/>
                  </a:cubicBezTo>
                  <a:lnTo>
                    <a:pt x="83651" y="18908"/>
                  </a:lnTo>
                  <a:close/>
                </a:path>
              </a:pathLst>
            </a:custGeom>
            <a:solidFill>
              <a:srgbClr val="181D63"/>
            </a:solidFill>
            <a:ln>
              <a:noFill/>
            </a:ln>
          </p:spPr>
          <p:txBody>
            <a:bodyPr anchorCtr="0" anchor="t" bIns="70950" lIns="141925" spcFirstLastPara="1" rIns="141925" wrap="square" tIns="7095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898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7" name="Google Shape;107;p2"/>
            <p:cNvSpPr/>
            <p:nvPr/>
          </p:nvSpPr>
          <p:spPr>
            <a:xfrm>
              <a:off x="4468888" y="3492109"/>
              <a:ext cx="18908" cy="200252"/>
            </a:xfrm>
            <a:custGeom>
              <a:rect b="b" l="l" r="r" t="t"/>
              <a:pathLst>
                <a:path extrusionOk="0" h="200252" w="18908">
                  <a:moveTo>
                    <a:pt x="18908" y="190511"/>
                  </a:moveTo>
                  <a:cubicBezTo>
                    <a:pt x="18908" y="195955"/>
                    <a:pt x="14897" y="200252"/>
                    <a:pt x="9453" y="200252"/>
                  </a:cubicBezTo>
                  <a:cubicBezTo>
                    <a:pt x="4009" y="200252"/>
                    <a:pt x="0" y="195955"/>
                    <a:pt x="0" y="190511"/>
                  </a:cubicBezTo>
                  <a:lnTo>
                    <a:pt x="0" y="9741"/>
                  </a:lnTo>
                  <a:cubicBezTo>
                    <a:pt x="0" y="4297"/>
                    <a:pt x="4009" y="0"/>
                    <a:pt x="9453" y="0"/>
                  </a:cubicBezTo>
                  <a:cubicBezTo>
                    <a:pt x="14897" y="0"/>
                    <a:pt x="18908" y="4297"/>
                    <a:pt x="18908" y="9741"/>
                  </a:cubicBezTo>
                  <a:lnTo>
                    <a:pt x="18908" y="190511"/>
                  </a:lnTo>
                  <a:close/>
                </a:path>
              </a:pathLst>
            </a:custGeom>
            <a:solidFill>
              <a:srgbClr val="181D63"/>
            </a:solidFill>
            <a:ln>
              <a:noFill/>
            </a:ln>
          </p:spPr>
          <p:txBody>
            <a:bodyPr anchorCtr="0" anchor="t" bIns="70950" lIns="141925" spcFirstLastPara="1" rIns="141925" wrap="square" tIns="7095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898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8" name="Google Shape;108;p2"/>
            <p:cNvSpPr/>
            <p:nvPr/>
          </p:nvSpPr>
          <p:spPr>
            <a:xfrm>
              <a:off x="4543940" y="3493541"/>
              <a:ext cx="112300" cy="198819"/>
            </a:xfrm>
            <a:custGeom>
              <a:rect b="b" l="l" r="r" t="t"/>
              <a:pathLst>
                <a:path extrusionOk="0" h="198819" w="112300">
                  <a:moveTo>
                    <a:pt x="102560" y="0"/>
                  </a:moveTo>
                  <a:cubicBezTo>
                    <a:pt x="108004" y="0"/>
                    <a:pt x="112301" y="4012"/>
                    <a:pt x="112301" y="9456"/>
                  </a:cubicBezTo>
                  <a:cubicBezTo>
                    <a:pt x="112301" y="14897"/>
                    <a:pt x="108004" y="18908"/>
                    <a:pt x="102560" y="18908"/>
                  </a:cubicBezTo>
                  <a:lnTo>
                    <a:pt x="18908" y="18908"/>
                  </a:lnTo>
                  <a:lnTo>
                    <a:pt x="18908" y="91104"/>
                  </a:lnTo>
                  <a:lnTo>
                    <a:pt x="83651" y="91104"/>
                  </a:lnTo>
                  <a:cubicBezTo>
                    <a:pt x="89095" y="91104"/>
                    <a:pt x="93392" y="95113"/>
                    <a:pt x="93392" y="100557"/>
                  </a:cubicBezTo>
                  <a:cubicBezTo>
                    <a:pt x="93392" y="106001"/>
                    <a:pt x="89095" y="110010"/>
                    <a:pt x="83651" y="110010"/>
                  </a:cubicBezTo>
                  <a:lnTo>
                    <a:pt x="18908" y="110010"/>
                  </a:lnTo>
                  <a:lnTo>
                    <a:pt x="18908" y="189079"/>
                  </a:lnTo>
                  <a:cubicBezTo>
                    <a:pt x="18908" y="194523"/>
                    <a:pt x="14897" y="198820"/>
                    <a:pt x="9453" y="198820"/>
                  </a:cubicBezTo>
                  <a:cubicBezTo>
                    <a:pt x="4009" y="198820"/>
                    <a:pt x="0" y="194523"/>
                    <a:pt x="0" y="189079"/>
                  </a:cubicBezTo>
                  <a:lnTo>
                    <a:pt x="0" y="9741"/>
                  </a:lnTo>
                  <a:cubicBezTo>
                    <a:pt x="0" y="4585"/>
                    <a:pt x="4582" y="0"/>
                    <a:pt x="9741" y="0"/>
                  </a:cubicBezTo>
                  <a:lnTo>
                    <a:pt x="102560" y="0"/>
                  </a:lnTo>
                  <a:close/>
                </a:path>
              </a:pathLst>
            </a:custGeom>
            <a:solidFill>
              <a:srgbClr val="181D63"/>
            </a:solidFill>
            <a:ln>
              <a:noFill/>
            </a:ln>
          </p:spPr>
          <p:txBody>
            <a:bodyPr anchorCtr="0" anchor="t" bIns="70950" lIns="141925" spcFirstLastPara="1" rIns="141925" wrap="square" tIns="7095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898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9" name="Google Shape;109;p2"/>
            <p:cNvSpPr/>
            <p:nvPr/>
          </p:nvSpPr>
          <p:spPr>
            <a:xfrm>
              <a:off x="4693761" y="3492109"/>
              <a:ext cx="18908" cy="200252"/>
            </a:xfrm>
            <a:custGeom>
              <a:rect b="b" l="l" r="r" t="t"/>
              <a:pathLst>
                <a:path extrusionOk="0" h="200252" w="18908">
                  <a:moveTo>
                    <a:pt x="18908" y="190511"/>
                  </a:moveTo>
                  <a:cubicBezTo>
                    <a:pt x="18908" y="195955"/>
                    <a:pt x="14897" y="200252"/>
                    <a:pt x="9453" y="200252"/>
                  </a:cubicBezTo>
                  <a:cubicBezTo>
                    <a:pt x="4012" y="200252"/>
                    <a:pt x="0" y="195955"/>
                    <a:pt x="0" y="190511"/>
                  </a:cubicBezTo>
                  <a:lnTo>
                    <a:pt x="0" y="9741"/>
                  </a:lnTo>
                  <a:cubicBezTo>
                    <a:pt x="0" y="4297"/>
                    <a:pt x="4012" y="0"/>
                    <a:pt x="9453" y="0"/>
                  </a:cubicBezTo>
                  <a:cubicBezTo>
                    <a:pt x="14897" y="0"/>
                    <a:pt x="18908" y="4297"/>
                    <a:pt x="18908" y="9741"/>
                  </a:cubicBezTo>
                  <a:lnTo>
                    <a:pt x="18908" y="190511"/>
                  </a:lnTo>
                  <a:close/>
                </a:path>
              </a:pathLst>
            </a:custGeom>
            <a:solidFill>
              <a:srgbClr val="181D63"/>
            </a:solidFill>
            <a:ln>
              <a:noFill/>
            </a:ln>
          </p:spPr>
          <p:txBody>
            <a:bodyPr anchorCtr="0" anchor="t" bIns="70950" lIns="141925" spcFirstLastPara="1" rIns="141925" wrap="square" tIns="7095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898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0" name="Google Shape;110;p2"/>
            <p:cNvSpPr/>
            <p:nvPr/>
          </p:nvSpPr>
          <p:spPr>
            <a:xfrm>
              <a:off x="4756493" y="3491250"/>
              <a:ext cx="162615" cy="202543"/>
            </a:xfrm>
            <a:custGeom>
              <a:rect b="b" l="l" r="r" t="t"/>
              <a:pathLst>
                <a:path extrusionOk="0" h="202543" w="162615">
                  <a:moveTo>
                    <a:pt x="95686" y="183638"/>
                  </a:moveTo>
                  <a:cubicBezTo>
                    <a:pt x="115454" y="183638"/>
                    <a:pt x="132930" y="176761"/>
                    <a:pt x="146680" y="165303"/>
                  </a:cubicBezTo>
                  <a:cubicBezTo>
                    <a:pt x="150691" y="161576"/>
                    <a:pt x="156421" y="161576"/>
                    <a:pt x="160144" y="165588"/>
                  </a:cubicBezTo>
                  <a:cubicBezTo>
                    <a:pt x="163870" y="169600"/>
                    <a:pt x="163297" y="176188"/>
                    <a:pt x="159000" y="179626"/>
                  </a:cubicBezTo>
                  <a:cubicBezTo>
                    <a:pt x="141524" y="193664"/>
                    <a:pt x="120324" y="202543"/>
                    <a:pt x="95686" y="202543"/>
                  </a:cubicBezTo>
                  <a:cubicBezTo>
                    <a:pt x="39823" y="202543"/>
                    <a:pt x="0" y="157568"/>
                    <a:pt x="0" y="101416"/>
                  </a:cubicBezTo>
                  <a:cubicBezTo>
                    <a:pt x="0" y="45264"/>
                    <a:pt x="39823" y="0"/>
                    <a:pt x="95686" y="0"/>
                  </a:cubicBezTo>
                  <a:cubicBezTo>
                    <a:pt x="120324" y="0"/>
                    <a:pt x="141524" y="8882"/>
                    <a:pt x="159000" y="22920"/>
                  </a:cubicBezTo>
                  <a:cubicBezTo>
                    <a:pt x="163297" y="26355"/>
                    <a:pt x="163870" y="32946"/>
                    <a:pt x="160144" y="36958"/>
                  </a:cubicBezTo>
                  <a:cubicBezTo>
                    <a:pt x="156421" y="40967"/>
                    <a:pt x="150691" y="40967"/>
                    <a:pt x="146680" y="37243"/>
                  </a:cubicBezTo>
                  <a:cubicBezTo>
                    <a:pt x="132930" y="25785"/>
                    <a:pt x="115454" y="18908"/>
                    <a:pt x="95686" y="18908"/>
                  </a:cubicBezTo>
                  <a:cubicBezTo>
                    <a:pt x="50134" y="18908"/>
                    <a:pt x="18908" y="55864"/>
                    <a:pt x="18908" y="101416"/>
                  </a:cubicBezTo>
                  <a:cubicBezTo>
                    <a:pt x="18908" y="146968"/>
                    <a:pt x="50134" y="183638"/>
                    <a:pt x="95686" y="183638"/>
                  </a:cubicBezTo>
                  <a:close/>
                </a:path>
              </a:pathLst>
            </a:custGeom>
            <a:solidFill>
              <a:srgbClr val="181D63"/>
            </a:solidFill>
            <a:ln>
              <a:noFill/>
            </a:ln>
          </p:spPr>
          <p:txBody>
            <a:bodyPr anchorCtr="0" anchor="t" bIns="70950" lIns="141925" spcFirstLastPara="1" rIns="141925" wrap="square" tIns="7095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898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1" name="Google Shape;111;p2"/>
            <p:cNvSpPr/>
            <p:nvPr/>
          </p:nvSpPr>
          <p:spPr>
            <a:xfrm>
              <a:off x="4934812" y="3492109"/>
              <a:ext cx="164451" cy="200325"/>
            </a:xfrm>
            <a:custGeom>
              <a:rect b="b" l="l" r="r" t="t"/>
              <a:pathLst>
                <a:path extrusionOk="0" h="200325" w="164451">
                  <a:moveTo>
                    <a:pt x="163730" y="187361"/>
                  </a:moveTo>
                  <a:cubicBezTo>
                    <a:pt x="165736" y="192232"/>
                    <a:pt x="163442" y="197676"/>
                    <a:pt x="158286" y="199679"/>
                  </a:cubicBezTo>
                  <a:cubicBezTo>
                    <a:pt x="153131" y="201684"/>
                    <a:pt x="147687" y="198820"/>
                    <a:pt x="145969" y="193949"/>
                  </a:cubicBezTo>
                  <a:lnTo>
                    <a:pt x="127919" y="146968"/>
                  </a:lnTo>
                  <a:lnTo>
                    <a:pt x="36530" y="146968"/>
                  </a:lnTo>
                  <a:lnTo>
                    <a:pt x="18483" y="193949"/>
                  </a:lnTo>
                  <a:cubicBezTo>
                    <a:pt x="16763" y="198820"/>
                    <a:pt x="11321" y="201684"/>
                    <a:pt x="6163" y="199679"/>
                  </a:cubicBezTo>
                  <a:cubicBezTo>
                    <a:pt x="1007" y="197676"/>
                    <a:pt x="-1284" y="192232"/>
                    <a:pt x="722" y="187361"/>
                  </a:cubicBezTo>
                  <a:lnTo>
                    <a:pt x="69191" y="8882"/>
                  </a:lnTo>
                  <a:cubicBezTo>
                    <a:pt x="71194" y="3438"/>
                    <a:pt x="74920" y="0"/>
                    <a:pt x="81508" y="0"/>
                  </a:cubicBezTo>
                  <a:lnTo>
                    <a:pt x="82941" y="0"/>
                  </a:lnTo>
                  <a:cubicBezTo>
                    <a:pt x="89529" y="0"/>
                    <a:pt x="93255" y="3438"/>
                    <a:pt x="95261" y="8882"/>
                  </a:cubicBezTo>
                  <a:lnTo>
                    <a:pt x="163730" y="187361"/>
                  </a:lnTo>
                  <a:close/>
                  <a:moveTo>
                    <a:pt x="82367" y="27791"/>
                  </a:moveTo>
                  <a:lnTo>
                    <a:pt x="43406" y="129206"/>
                  </a:lnTo>
                  <a:lnTo>
                    <a:pt x="121331" y="129206"/>
                  </a:lnTo>
                  <a:lnTo>
                    <a:pt x="82367" y="27791"/>
                  </a:lnTo>
                  <a:close/>
                </a:path>
              </a:pathLst>
            </a:custGeom>
            <a:solidFill>
              <a:srgbClr val="181D63"/>
            </a:solidFill>
            <a:ln>
              <a:noFill/>
            </a:ln>
          </p:spPr>
          <p:txBody>
            <a:bodyPr anchorCtr="0" anchor="t" bIns="70950" lIns="141925" spcFirstLastPara="1" rIns="141925" wrap="square" tIns="7095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898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2" name="Google Shape;112;p2"/>
            <p:cNvSpPr/>
            <p:nvPr/>
          </p:nvSpPr>
          <p:spPr>
            <a:xfrm>
              <a:off x="5094526" y="3493541"/>
              <a:ext cx="148397" cy="198819"/>
            </a:xfrm>
            <a:custGeom>
              <a:rect b="b" l="l" r="r" t="t"/>
              <a:pathLst>
                <a:path extrusionOk="0" h="198819" w="148397">
                  <a:moveTo>
                    <a:pt x="83651" y="18908"/>
                  </a:moveTo>
                  <a:lnTo>
                    <a:pt x="83651" y="189079"/>
                  </a:lnTo>
                  <a:cubicBezTo>
                    <a:pt x="83651" y="194523"/>
                    <a:pt x="79643" y="198820"/>
                    <a:pt x="74199" y="198820"/>
                  </a:cubicBezTo>
                  <a:cubicBezTo>
                    <a:pt x="68755" y="198820"/>
                    <a:pt x="64746" y="194523"/>
                    <a:pt x="64746" y="189079"/>
                  </a:cubicBezTo>
                  <a:lnTo>
                    <a:pt x="64746" y="18908"/>
                  </a:lnTo>
                  <a:lnTo>
                    <a:pt x="9741" y="18908"/>
                  </a:lnTo>
                  <a:cubicBezTo>
                    <a:pt x="4297" y="18908"/>
                    <a:pt x="0" y="14897"/>
                    <a:pt x="0" y="9456"/>
                  </a:cubicBezTo>
                  <a:cubicBezTo>
                    <a:pt x="0" y="4012"/>
                    <a:pt x="4297" y="0"/>
                    <a:pt x="9741" y="0"/>
                  </a:cubicBezTo>
                  <a:lnTo>
                    <a:pt x="138656" y="0"/>
                  </a:lnTo>
                  <a:cubicBezTo>
                    <a:pt x="144100" y="0"/>
                    <a:pt x="148397" y="4012"/>
                    <a:pt x="148397" y="9456"/>
                  </a:cubicBezTo>
                  <a:cubicBezTo>
                    <a:pt x="148397" y="14897"/>
                    <a:pt x="144100" y="18908"/>
                    <a:pt x="138656" y="18908"/>
                  </a:cubicBezTo>
                  <a:lnTo>
                    <a:pt x="83651" y="18908"/>
                  </a:lnTo>
                  <a:close/>
                </a:path>
              </a:pathLst>
            </a:custGeom>
            <a:solidFill>
              <a:srgbClr val="181D63"/>
            </a:solidFill>
            <a:ln>
              <a:noFill/>
            </a:ln>
          </p:spPr>
          <p:txBody>
            <a:bodyPr anchorCtr="0" anchor="t" bIns="70950" lIns="141925" spcFirstLastPara="1" rIns="141925" wrap="square" tIns="7095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898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3" name="Google Shape;113;p2"/>
            <p:cNvSpPr/>
            <p:nvPr/>
          </p:nvSpPr>
          <p:spPr>
            <a:xfrm>
              <a:off x="5276432" y="3493541"/>
              <a:ext cx="117171" cy="197387"/>
            </a:xfrm>
            <a:custGeom>
              <a:rect b="b" l="l" r="r" t="t"/>
              <a:pathLst>
                <a:path extrusionOk="0" h="197387" w="117171">
                  <a:moveTo>
                    <a:pt x="18908" y="110010"/>
                  </a:moveTo>
                  <a:lnTo>
                    <a:pt x="18908" y="178479"/>
                  </a:lnTo>
                  <a:lnTo>
                    <a:pt x="107430" y="178479"/>
                  </a:lnTo>
                  <a:cubicBezTo>
                    <a:pt x="112874" y="178479"/>
                    <a:pt x="117171" y="182491"/>
                    <a:pt x="117171" y="187935"/>
                  </a:cubicBezTo>
                  <a:cubicBezTo>
                    <a:pt x="117171" y="193379"/>
                    <a:pt x="112874" y="197388"/>
                    <a:pt x="107430" y="197388"/>
                  </a:cubicBezTo>
                  <a:lnTo>
                    <a:pt x="9741" y="197388"/>
                  </a:lnTo>
                  <a:cubicBezTo>
                    <a:pt x="4582" y="197388"/>
                    <a:pt x="0" y="192805"/>
                    <a:pt x="0" y="187647"/>
                  </a:cubicBezTo>
                  <a:lnTo>
                    <a:pt x="0" y="9741"/>
                  </a:lnTo>
                  <a:cubicBezTo>
                    <a:pt x="0" y="4585"/>
                    <a:pt x="4582" y="0"/>
                    <a:pt x="9741" y="0"/>
                  </a:cubicBezTo>
                  <a:lnTo>
                    <a:pt x="104280" y="0"/>
                  </a:lnTo>
                  <a:cubicBezTo>
                    <a:pt x="109722" y="0"/>
                    <a:pt x="114019" y="4012"/>
                    <a:pt x="114019" y="9456"/>
                  </a:cubicBezTo>
                  <a:cubicBezTo>
                    <a:pt x="114019" y="14897"/>
                    <a:pt x="109722" y="18908"/>
                    <a:pt x="104280" y="18908"/>
                  </a:cubicBezTo>
                  <a:lnTo>
                    <a:pt x="18908" y="18908"/>
                  </a:lnTo>
                  <a:lnTo>
                    <a:pt x="18908" y="91104"/>
                  </a:lnTo>
                  <a:lnTo>
                    <a:pt x="92534" y="91104"/>
                  </a:lnTo>
                  <a:cubicBezTo>
                    <a:pt x="97978" y="91104"/>
                    <a:pt x="102275" y="95113"/>
                    <a:pt x="102275" y="100557"/>
                  </a:cubicBezTo>
                  <a:cubicBezTo>
                    <a:pt x="102275" y="106001"/>
                    <a:pt x="97978" y="110010"/>
                    <a:pt x="92534" y="110010"/>
                  </a:cubicBezTo>
                  <a:lnTo>
                    <a:pt x="18908" y="110010"/>
                  </a:lnTo>
                  <a:close/>
                </a:path>
              </a:pathLst>
            </a:custGeom>
            <a:solidFill>
              <a:srgbClr val="181D63"/>
            </a:solidFill>
            <a:ln>
              <a:noFill/>
            </a:ln>
          </p:spPr>
          <p:txBody>
            <a:bodyPr anchorCtr="0" anchor="t" bIns="70950" lIns="141925" spcFirstLastPara="1" rIns="141925" wrap="square" tIns="7095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898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4" name="Google Shape;114;p2"/>
            <p:cNvSpPr/>
            <p:nvPr/>
          </p:nvSpPr>
          <p:spPr>
            <a:xfrm>
              <a:off x="5510469" y="3492109"/>
              <a:ext cx="18908" cy="200252"/>
            </a:xfrm>
            <a:custGeom>
              <a:rect b="b" l="l" r="r" t="t"/>
              <a:pathLst>
                <a:path extrusionOk="0" h="200252" w="18908">
                  <a:moveTo>
                    <a:pt x="18908" y="190511"/>
                  </a:moveTo>
                  <a:cubicBezTo>
                    <a:pt x="18908" y="195955"/>
                    <a:pt x="14897" y="200252"/>
                    <a:pt x="9453" y="200252"/>
                  </a:cubicBezTo>
                  <a:cubicBezTo>
                    <a:pt x="4012" y="200252"/>
                    <a:pt x="0" y="195955"/>
                    <a:pt x="0" y="190511"/>
                  </a:cubicBezTo>
                  <a:lnTo>
                    <a:pt x="0" y="9741"/>
                  </a:lnTo>
                  <a:cubicBezTo>
                    <a:pt x="0" y="4297"/>
                    <a:pt x="4012" y="0"/>
                    <a:pt x="9453" y="0"/>
                  </a:cubicBezTo>
                  <a:cubicBezTo>
                    <a:pt x="14897" y="0"/>
                    <a:pt x="18908" y="4297"/>
                    <a:pt x="18908" y="9741"/>
                  </a:cubicBezTo>
                  <a:lnTo>
                    <a:pt x="18908" y="190511"/>
                  </a:lnTo>
                  <a:close/>
                </a:path>
              </a:pathLst>
            </a:custGeom>
            <a:solidFill>
              <a:srgbClr val="181D63"/>
            </a:solidFill>
            <a:ln>
              <a:noFill/>
            </a:ln>
          </p:spPr>
          <p:txBody>
            <a:bodyPr anchorCtr="0" anchor="t" bIns="70950" lIns="141925" spcFirstLastPara="1" rIns="141925" wrap="square" tIns="7095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898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5" name="Google Shape;115;p2"/>
            <p:cNvSpPr/>
            <p:nvPr/>
          </p:nvSpPr>
          <p:spPr>
            <a:xfrm>
              <a:off x="5573938" y="3491250"/>
              <a:ext cx="130981" cy="202543"/>
            </a:xfrm>
            <a:custGeom>
              <a:rect b="b" l="l" r="r" t="t"/>
              <a:pathLst>
                <a:path extrusionOk="0" h="202543" w="130981">
                  <a:moveTo>
                    <a:pt x="7860" y="140950"/>
                  </a:moveTo>
                  <a:cubicBezTo>
                    <a:pt x="13301" y="140377"/>
                    <a:pt x="17598" y="144100"/>
                    <a:pt x="18459" y="149544"/>
                  </a:cubicBezTo>
                  <a:cubicBezTo>
                    <a:pt x="21609" y="167306"/>
                    <a:pt x="38512" y="183638"/>
                    <a:pt x="63150" y="183638"/>
                  </a:cubicBezTo>
                  <a:cubicBezTo>
                    <a:pt x="92943" y="183638"/>
                    <a:pt x="108414" y="166735"/>
                    <a:pt x="111566" y="151265"/>
                  </a:cubicBezTo>
                  <a:cubicBezTo>
                    <a:pt x="115290" y="126912"/>
                    <a:pt x="96381" y="114595"/>
                    <a:pt x="74035" y="109436"/>
                  </a:cubicBezTo>
                  <a:lnTo>
                    <a:pt x="47394" y="103422"/>
                  </a:lnTo>
                  <a:cubicBezTo>
                    <a:pt x="6424" y="94254"/>
                    <a:pt x="983" y="70475"/>
                    <a:pt x="983" y="53858"/>
                  </a:cubicBezTo>
                  <a:cubicBezTo>
                    <a:pt x="983" y="21773"/>
                    <a:pt x="31350" y="0"/>
                    <a:pt x="62864" y="0"/>
                  </a:cubicBezTo>
                  <a:cubicBezTo>
                    <a:pt x="94376" y="0"/>
                    <a:pt x="119302" y="18050"/>
                    <a:pt x="123884" y="46696"/>
                  </a:cubicBezTo>
                  <a:cubicBezTo>
                    <a:pt x="124743" y="52140"/>
                    <a:pt x="121305" y="57011"/>
                    <a:pt x="116149" y="57870"/>
                  </a:cubicBezTo>
                  <a:cubicBezTo>
                    <a:pt x="110705" y="58728"/>
                    <a:pt x="106122" y="55578"/>
                    <a:pt x="105264" y="49561"/>
                  </a:cubicBezTo>
                  <a:cubicBezTo>
                    <a:pt x="102111" y="30655"/>
                    <a:pt x="84635" y="18908"/>
                    <a:pt x="62864" y="18908"/>
                  </a:cubicBezTo>
                  <a:cubicBezTo>
                    <a:pt x="41091" y="18908"/>
                    <a:pt x="19892" y="32946"/>
                    <a:pt x="19892" y="53858"/>
                  </a:cubicBezTo>
                  <a:cubicBezTo>
                    <a:pt x="19892" y="64172"/>
                    <a:pt x="23615" y="78784"/>
                    <a:pt x="51403" y="85087"/>
                  </a:cubicBezTo>
                  <a:lnTo>
                    <a:pt x="78332" y="91101"/>
                  </a:lnTo>
                  <a:cubicBezTo>
                    <a:pt x="109846" y="98263"/>
                    <a:pt x="135916" y="116886"/>
                    <a:pt x="130187" y="154700"/>
                  </a:cubicBezTo>
                  <a:cubicBezTo>
                    <a:pt x="125604" y="177620"/>
                    <a:pt x="103831" y="202543"/>
                    <a:pt x="63150" y="202543"/>
                  </a:cubicBezTo>
                  <a:cubicBezTo>
                    <a:pt x="28198" y="202543"/>
                    <a:pt x="4133" y="177906"/>
                    <a:pt x="124" y="151835"/>
                  </a:cubicBezTo>
                  <a:cubicBezTo>
                    <a:pt x="-737" y="146394"/>
                    <a:pt x="2989" y="141524"/>
                    <a:pt x="7860" y="140950"/>
                  </a:cubicBezTo>
                  <a:close/>
                </a:path>
              </a:pathLst>
            </a:custGeom>
            <a:solidFill>
              <a:srgbClr val="181D63"/>
            </a:solidFill>
            <a:ln>
              <a:noFill/>
            </a:ln>
          </p:spPr>
          <p:txBody>
            <a:bodyPr anchorCtr="0" anchor="t" bIns="70950" lIns="141925" spcFirstLastPara="1" rIns="141925" wrap="square" tIns="7095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898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6" name="Google Shape;116;p2"/>
            <p:cNvSpPr/>
            <p:nvPr/>
          </p:nvSpPr>
          <p:spPr>
            <a:xfrm>
              <a:off x="5823571" y="3493541"/>
              <a:ext cx="132927" cy="198819"/>
            </a:xfrm>
            <a:custGeom>
              <a:rect b="b" l="l" r="r" t="t"/>
              <a:pathLst>
                <a:path extrusionOk="0" h="198819" w="132927">
                  <a:moveTo>
                    <a:pt x="18908" y="189079"/>
                  </a:moveTo>
                  <a:cubicBezTo>
                    <a:pt x="18908" y="194523"/>
                    <a:pt x="14897" y="198820"/>
                    <a:pt x="9453" y="198820"/>
                  </a:cubicBezTo>
                  <a:cubicBezTo>
                    <a:pt x="4009" y="198820"/>
                    <a:pt x="0" y="194523"/>
                    <a:pt x="0" y="189079"/>
                  </a:cubicBezTo>
                  <a:lnTo>
                    <a:pt x="0" y="9741"/>
                  </a:lnTo>
                  <a:cubicBezTo>
                    <a:pt x="0" y="4585"/>
                    <a:pt x="4582" y="0"/>
                    <a:pt x="9741" y="0"/>
                  </a:cubicBezTo>
                  <a:lnTo>
                    <a:pt x="77349" y="0"/>
                  </a:lnTo>
                  <a:cubicBezTo>
                    <a:pt x="117457" y="0"/>
                    <a:pt x="132927" y="30082"/>
                    <a:pt x="132927" y="60449"/>
                  </a:cubicBezTo>
                  <a:cubicBezTo>
                    <a:pt x="132927" y="90816"/>
                    <a:pt x="117457" y="120324"/>
                    <a:pt x="77349" y="120324"/>
                  </a:cubicBezTo>
                  <a:lnTo>
                    <a:pt x="18908" y="120324"/>
                  </a:lnTo>
                  <a:lnTo>
                    <a:pt x="18908" y="189079"/>
                  </a:lnTo>
                  <a:close/>
                  <a:moveTo>
                    <a:pt x="18908" y="18908"/>
                  </a:moveTo>
                  <a:lnTo>
                    <a:pt x="18908" y="101416"/>
                  </a:lnTo>
                  <a:lnTo>
                    <a:pt x="75916" y="101416"/>
                  </a:lnTo>
                  <a:cubicBezTo>
                    <a:pt x="103707" y="101416"/>
                    <a:pt x="114019" y="81363"/>
                    <a:pt x="114019" y="60449"/>
                  </a:cubicBezTo>
                  <a:cubicBezTo>
                    <a:pt x="114019" y="39535"/>
                    <a:pt x="103707" y="18908"/>
                    <a:pt x="77349" y="18908"/>
                  </a:cubicBezTo>
                  <a:lnTo>
                    <a:pt x="18908" y="18908"/>
                  </a:lnTo>
                  <a:close/>
                </a:path>
              </a:pathLst>
            </a:custGeom>
            <a:solidFill>
              <a:srgbClr val="181D63"/>
            </a:solidFill>
            <a:ln>
              <a:noFill/>
            </a:ln>
          </p:spPr>
          <p:txBody>
            <a:bodyPr anchorCtr="0" anchor="t" bIns="70950" lIns="141925" spcFirstLastPara="1" rIns="141925" wrap="square" tIns="7095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898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7" name="Google Shape;117;p2"/>
            <p:cNvSpPr/>
            <p:nvPr/>
          </p:nvSpPr>
          <p:spPr>
            <a:xfrm>
              <a:off x="5995736" y="3493541"/>
              <a:ext cx="128056" cy="198831"/>
            </a:xfrm>
            <a:custGeom>
              <a:rect b="b" l="l" r="r" t="t"/>
              <a:pathLst>
                <a:path extrusionOk="0" h="198831" w="128056">
                  <a:moveTo>
                    <a:pt x="120036" y="183350"/>
                  </a:moveTo>
                  <a:cubicBezTo>
                    <a:pt x="123189" y="187647"/>
                    <a:pt x="122901" y="193664"/>
                    <a:pt x="118604" y="196814"/>
                  </a:cubicBezTo>
                  <a:cubicBezTo>
                    <a:pt x="113733" y="200252"/>
                    <a:pt x="108004" y="199108"/>
                    <a:pt x="105139" y="194811"/>
                  </a:cubicBezTo>
                  <a:lnTo>
                    <a:pt x="52426" y="120324"/>
                  </a:lnTo>
                  <a:lnTo>
                    <a:pt x="18908" y="120324"/>
                  </a:lnTo>
                  <a:lnTo>
                    <a:pt x="18908" y="189079"/>
                  </a:lnTo>
                  <a:cubicBezTo>
                    <a:pt x="18908" y="194523"/>
                    <a:pt x="14897" y="198820"/>
                    <a:pt x="9453" y="198820"/>
                  </a:cubicBezTo>
                  <a:cubicBezTo>
                    <a:pt x="4009" y="198820"/>
                    <a:pt x="0" y="194523"/>
                    <a:pt x="0" y="189079"/>
                  </a:cubicBezTo>
                  <a:lnTo>
                    <a:pt x="0" y="9741"/>
                  </a:lnTo>
                  <a:cubicBezTo>
                    <a:pt x="0" y="4585"/>
                    <a:pt x="4582" y="0"/>
                    <a:pt x="9741" y="0"/>
                  </a:cubicBezTo>
                  <a:lnTo>
                    <a:pt x="73340" y="0"/>
                  </a:lnTo>
                  <a:cubicBezTo>
                    <a:pt x="113448" y="0"/>
                    <a:pt x="128057" y="30082"/>
                    <a:pt x="128057" y="60449"/>
                  </a:cubicBezTo>
                  <a:cubicBezTo>
                    <a:pt x="128057" y="90242"/>
                    <a:pt x="114019" y="119177"/>
                    <a:pt x="75631" y="120324"/>
                  </a:cubicBezTo>
                  <a:lnTo>
                    <a:pt x="120036" y="183350"/>
                  </a:lnTo>
                  <a:close/>
                  <a:moveTo>
                    <a:pt x="18908" y="18908"/>
                  </a:moveTo>
                  <a:lnTo>
                    <a:pt x="18908" y="101416"/>
                  </a:lnTo>
                  <a:lnTo>
                    <a:pt x="71907" y="101416"/>
                  </a:lnTo>
                  <a:cubicBezTo>
                    <a:pt x="99695" y="101416"/>
                    <a:pt x="109151" y="81363"/>
                    <a:pt x="109151" y="60449"/>
                  </a:cubicBezTo>
                  <a:cubicBezTo>
                    <a:pt x="109151" y="39535"/>
                    <a:pt x="99695" y="18908"/>
                    <a:pt x="73340" y="18908"/>
                  </a:cubicBezTo>
                  <a:lnTo>
                    <a:pt x="18908" y="18908"/>
                  </a:lnTo>
                  <a:close/>
                </a:path>
              </a:pathLst>
            </a:custGeom>
            <a:solidFill>
              <a:srgbClr val="181D63"/>
            </a:solidFill>
            <a:ln>
              <a:noFill/>
            </a:ln>
          </p:spPr>
          <p:txBody>
            <a:bodyPr anchorCtr="0" anchor="t" bIns="70950" lIns="141925" spcFirstLastPara="1" rIns="141925" wrap="square" tIns="7095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898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8" name="Google Shape;118;p2"/>
            <p:cNvSpPr/>
            <p:nvPr/>
          </p:nvSpPr>
          <p:spPr>
            <a:xfrm>
              <a:off x="6155869" y="3491250"/>
              <a:ext cx="198531" cy="202543"/>
            </a:xfrm>
            <a:custGeom>
              <a:rect b="b" l="l" r="r" t="t"/>
              <a:pathLst>
                <a:path extrusionOk="0" h="202543" w="198531">
                  <a:moveTo>
                    <a:pt x="99122" y="0"/>
                  </a:moveTo>
                  <a:cubicBezTo>
                    <a:pt x="155274" y="0"/>
                    <a:pt x="198532" y="45264"/>
                    <a:pt x="198532" y="101416"/>
                  </a:cubicBezTo>
                  <a:cubicBezTo>
                    <a:pt x="198532" y="157279"/>
                    <a:pt x="155274" y="202543"/>
                    <a:pt x="99122" y="202543"/>
                  </a:cubicBezTo>
                  <a:cubicBezTo>
                    <a:pt x="43258" y="202543"/>
                    <a:pt x="0" y="157279"/>
                    <a:pt x="0" y="101416"/>
                  </a:cubicBezTo>
                  <a:cubicBezTo>
                    <a:pt x="0" y="45264"/>
                    <a:pt x="43258" y="0"/>
                    <a:pt x="99122" y="0"/>
                  </a:cubicBezTo>
                  <a:close/>
                  <a:moveTo>
                    <a:pt x="99122" y="183638"/>
                  </a:moveTo>
                  <a:cubicBezTo>
                    <a:pt x="144674" y="183638"/>
                    <a:pt x="179626" y="146968"/>
                    <a:pt x="179626" y="101416"/>
                  </a:cubicBezTo>
                  <a:cubicBezTo>
                    <a:pt x="179626" y="55864"/>
                    <a:pt x="144674" y="18908"/>
                    <a:pt x="99122" y="18908"/>
                  </a:cubicBezTo>
                  <a:cubicBezTo>
                    <a:pt x="53573" y="18908"/>
                    <a:pt x="18908" y="55864"/>
                    <a:pt x="18908" y="101416"/>
                  </a:cubicBezTo>
                  <a:cubicBezTo>
                    <a:pt x="18908" y="146968"/>
                    <a:pt x="53573" y="183638"/>
                    <a:pt x="99122" y="183638"/>
                  </a:cubicBezTo>
                  <a:close/>
                </a:path>
              </a:pathLst>
            </a:custGeom>
            <a:solidFill>
              <a:srgbClr val="181D63"/>
            </a:solidFill>
            <a:ln>
              <a:noFill/>
            </a:ln>
          </p:spPr>
          <p:txBody>
            <a:bodyPr anchorCtr="0" anchor="t" bIns="70950" lIns="141925" spcFirstLastPara="1" rIns="141925" wrap="square" tIns="7095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898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9" name="Google Shape;119;p2"/>
            <p:cNvSpPr/>
            <p:nvPr/>
          </p:nvSpPr>
          <p:spPr>
            <a:xfrm>
              <a:off x="6396212" y="3492109"/>
              <a:ext cx="139806" cy="201684"/>
            </a:xfrm>
            <a:custGeom>
              <a:rect b="b" l="l" r="r" t="t"/>
              <a:pathLst>
                <a:path extrusionOk="0" h="201684" w="139806">
                  <a:moveTo>
                    <a:pt x="139806" y="132071"/>
                  </a:moveTo>
                  <a:cubicBezTo>
                    <a:pt x="139806" y="174470"/>
                    <a:pt x="108007" y="201684"/>
                    <a:pt x="69902" y="201684"/>
                  </a:cubicBezTo>
                  <a:cubicBezTo>
                    <a:pt x="31799" y="201684"/>
                    <a:pt x="0" y="174470"/>
                    <a:pt x="0" y="132071"/>
                  </a:cubicBezTo>
                  <a:lnTo>
                    <a:pt x="0" y="9741"/>
                  </a:lnTo>
                  <a:cubicBezTo>
                    <a:pt x="0" y="4297"/>
                    <a:pt x="4012" y="0"/>
                    <a:pt x="9456" y="0"/>
                  </a:cubicBezTo>
                  <a:cubicBezTo>
                    <a:pt x="14897" y="0"/>
                    <a:pt x="18908" y="4297"/>
                    <a:pt x="18908" y="9741"/>
                  </a:cubicBezTo>
                  <a:lnTo>
                    <a:pt x="18908" y="132071"/>
                  </a:lnTo>
                  <a:cubicBezTo>
                    <a:pt x="18908" y="163009"/>
                    <a:pt x="42114" y="182779"/>
                    <a:pt x="69902" y="182779"/>
                  </a:cubicBezTo>
                  <a:cubicBezTo>
                    <a:pt x="97692" y="182779"/>
                    <a:pt x="120898" y="163009"/>
                    <a:pt x="120898" y="132071"/>
                  </a:cubicBezTo>
                  <a:lnTo>
                    <a:pt x="120898" y="9741"/>
                  </a:lnTo>
                  <a:cubicBezTo>
                    <a:pt x="120898" y="4297"/>
                    <a:pt x="124907" y="0"/>
                    <a:pt x="130351" y="0"/>
                  </a:cubicBezTo>
                  <a:cubicBezTo>
                    <a:pt x="135794" y="0"/>
                    <a:pt x="139806" y="4297"/>
                    <a:pt x="139806" y="9741"/>
                  </a:cubicBezTo>
                  <a:lnTo>
                    <a:pt x="139806" y="132071"/>
                  </a:lnTo>
                  <a:close/>
                </a:path>
              </a:pathLst>
            </a:custGeom>
            <a:solidFill>
              <a:srgbClr val="181D63"/>
            </a:solidFill>
            <a:ln>
              <a:noFill/>
            </a:ln>
          </p:spPr>
          <p:txBody>
            <a:bodyPr anchorCtr="0" anchor="t" bIns="70950" lIns="141925" spcFirstLastPara="1" rIns="141925" wrap="square" tIns="7095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898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0" name="Google Shape;120;p2"/>
            <p:cNvSpPr/>
            <p:nvPr/>
          </p:nvSpPr>
          <p:spPr>
            <a:xfrm>
              <a:off x="6590436" y="3493541"/>
              <a:ext cx="161576" cy="197387"/>
            </a:xfrm>
            <a:custGeom>
              <a:rect b="b" l="l" r="r" t="t"/>
              <a:pathLst>
                <a:path extrusionOk="0" h="197387" w="161576">
                  <a:moveTo>
                    <a:pt x="9741" y="197388"/>
                  </a:moveTo>
                  <a:cubicBezTo>
                    <a:pt x="4582" y="197388"/>
                    <a:pt x="0" y="192805"/>
                    <a:pt x="0" y="187647"/>
                  </a:cubicBezTo>
                  <a:lnTo>
                    <a:pt x="0" y="9741"/>
                  </a:lnTo>
                  <a:cubicBezTo>
                    <a:pt x="0" y="4585"/>
                    <a:pt x="4582" y="0"/>
                    <a:pt x="9741" y="0"/>
                  </a:cubicBezTo>
                  <a:lnTo>
                    <a:pt x="74199" y="0"/>
                  </a:lnTo>
                  <a:cubicBezTo>
                    <a:pt x="130062" y="0"/>
                    <a:pt x="161576" y="42973"/>
                    <a:pt x="161576" y="99125"/>
                  </a:cubicBezTo>
                  <a:cubicBezTo>
                    <a:pt x="161576" y="154988"/>
                    <a:pt x="130062" y="197388"/>
                    <a:pt x="74199" y="197388"/>
                  </a:cubicBezTo>
                  <a:lnTo>
                    <a:pt x="9741" y="197388"/>
                  </a:lnTo>
                  <a:close/>
                  <a:moveTo>
                    <a:pt x="18908" y="178479"/>
                  </a:moveTo>
                  <a:lnTo>
                    <a:pt x="74199" y="178479"/>
                  </a:lnTo>
                  <a:cubicBezTo>
                    <a:pt x="119751" y="178479"/>
                    <a:pt x="142668" y="144677"/>
                    <a:pt x="142668" y="99125"/>
                  </a:cubicBezTo>
                  <a:cubicBezTo>
                    <a:pt x="142668" y="53573"/>
                    <a:pt x="119751" y="18908"/>
                    <a:pt x="74199" y="18908"/>
                  </a:cubicBezTo>
                  <a:lnTo>
                    <a:pt x="18908" y="18908"/>
                  </a:lnTo>
                  <a:lnTo>
                    <a:pt x="18908" y="178479"/>
                  </a:lnTo>
                  <a:close/>
                </a:path>
              </a:pathLst>
            </a:custGeom>
            <a:solidFill>
              <a:srgbClr val="181D63"/>
            </a:solidFill>
            <a:ln>
              <a:noFill/>
            </a:ln>
          </p:spPr>
          <p:txBody>
            <a:bodyPr anchorCtr="0" anchor="t" bIns="70950" lIns="141925" spcFirstLastPara="1" rIns="141925" wrap="square" tIns="7095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898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1" name="Google Shape;121;p2"/>
            <p:cNvSpPr/>
            <p:nvPr/>
          </p:nvSpPr>
          <p:spPr>
            <a:xfrm>
              <a:off x="6796689" y="3492109"/>
              <a:ext cx="103992" cy="198819"/>
            </a:xfrm>
            <a:custGeom>
              <a:rect b="b" l="l" r="r" t="t"/>
              <a:pathLst>
                <a:path extrusionOk="0" h="198819" w="103992">
                  <a:moveTo>
                    <a:pt x="9741" y="198820"/>
                  </a:moveTo>
                  <a:cubicBezTo>
                    <a:pt x="4582" y="198820"/>
                    <a:pt x="0" y="194237"/>
                    <a:pt x="0" y="189079"/>
                  </a:cubicBezTo>
                  <a:lnTo>
                    <a:pt x="0" y="9741"/>
                  </a:lnTo>
                  <a:cubicBezTo>
                    <a:pt x="0" y="4297"/>
                    <a:pt x="4009" y="0"/>
                    <a:pt x="9453" y="0"/>
                  </a:cubicBezTo>
                  <a:cubicBezTo>
                    <a:pt x="14897" y="0"/>
                    <a:pt x="18908" y="4297"/>
                    <a:pt x="18908" y="9741"/>
                  </a:cubicBezTo>
                  <a:lnTo>
                    <a:pt x="18908" y="179911"/>
                  </a:lnTo>
                  <a:lnTo>
                    <a:pt x="94251" y="179911"/>
                  </a:lnTo>
                  <a:cubicBezTo>
                    <a:pt x="99695" y="179911"/>
                    <a:pt x="103992" y="183923"/>
                    <a:pt x="103992" y="189367"/>
                  </a:cubicBezTo>
                  <a:cubicBezTo>
                    <a:pt x="103992" y="194811"/>
                    <a:pt x="99695" y="198820"/>
                    <a:pt x="94251" y="198820"/>
                  </a:cubicBezTo>
                  <a:lnTo>
                    <a:pt x="9741" y="198820"/>
                  </a:lnTo>
                  <a:close/>
                </a:path>
              </a:pathLst>
            </a:custGeom>
            <a:solidFill>
              <a:srgbClr val="181D63"/>
            </a:solidFill>
            <a:ln>
              <a:noFill/>
            </a:ln>
          </p:spPr>
          <p:txBody>
            <a:bodyPr anchorCtr="0" anchor="t" bIns="70950" lIns="141925" spcFirstLastPara="1" rIns="141925" wrap="square" tIns="7095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898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2" name="Google Shape;122;p2"/>
            <p:cNvSpPr/>
            <p:nvPr/>
          </p:nvSpPr>
          <p:spPr>
            <a:xfrm>
              <a:off x="6891064" y="3492140"/>
              <a:ext cx="153294" cy="200221"/>
            </a:xfrm>
            <a:custGeom>
              <a:rect b="b" l="l" r="r" t="t"/>
              <a:pathLst>
                <a:path extrusionOk="0" h="200221" w="153294">
                  <a:moveTo>
                    <a:pt x="85816" y="107114"/>
                  </a:moveTo>
                  <a:lnTo>
                    <a:pt x="85816" y="190480"/>
                  </a:lnTo>
                  <a:cubicBezTo>
                    <a:pt x="85816" y="195924"/>
                    <a:pt x="81804" y="200221"/>
                    <a:pt x="76360" y="200221"/>
                  </a:cubicBezTo>
                  <a:cubicBezTo>
                    <a:pt x="70916" y="200221"/>
                    <a:pt x="66907" y="195924"/>
                    <a:pt x="66907" y="190480"/>
                  </a:cubicBezTo>
                  <a:lnTo>
                    <a:pt x="66907" y="107114"/>
                  </a:lnTo>
                  <a:lnTo>
                    <a:pt x="1876" y="14580"/>
                  </a:lnTo>
                  <a:cubicBezTo>
                    <a:pt x="-1277" y="9998"/>
                    <a:pt x="-418" y="4554"/>
                    <a:pt x="4167" y="1689"/>
                  </a:cubicBezTo>
                  <a:cubicBezTo>
                    <a:pt x="8750" y="-1463"/>
                    <a:pt x="14479" y="-31"/>
                    <a:pt x="17346" y="4554"/>
                  </a:cubicBezTo>
                  <a:lnTo>
                    <a:pt x="76360" y="86488"/>
                  </a:lnTo>
                  <a:lnTo>
                    <a:pt x="135950" y="4554"/>
                  </a:lnTo>
                  <a:cubicBezTo>
                    <a:pt x="138815" y="-31"/>
                    <a:pt x="144544" y="-1463"/>
                    <a:pt x="149126" y="1689"/>
                  </a:cubicBezTo>
                  <a:cubicBezTo>
                    <a:pt x="153712" y="4554"/>
                    <a:pt x="154570" y="9998"/>
                    <a:pt x="151420" y="14580"/>
                  </a:cubicBezTo>
                  <a:lnTo>
                    <a:pt x="85816" y="107114"/>
                  </a:lnTo>
                  <a:close/>
                </a:path>
              </a:pathLst>
            </a:custGeom>
            <a:solidFill>
              <a:srgbClr val="181D63"/>
            </a:solidFill>
            <a:ln>
              <a:noFill/>
            </a:ln>
          </p:spPr>
          <p:txBody>
            <a:bodyPr anchorCtr="0" anchor="t" bIns="70950" lIns="141925" spcFirstLastPara="1" rIns="141925" wrap="square" tIns="7095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898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3" name="Google Shape;123;p2"/>
            <p:cNvSpPr/>
            <p:nvPr/>
          </p:nvSpPr>
          <p:spPr>
            <a:xfrm>
              <a:off x="7145027" y="3493541"/>
              <a:ext cx="132927" cy="198819"/>
            </a:xfrm>
            <a:custGeom>
              <a:rect b="b" l="l" r="r" t="t"/>
              <a:pathLst>
                <a:path extrusionOk="0" h="198819" w="132927">
                  <a:moveTo>
                    <a:pt x="18908" y="189079"/>
                  </a:moveTo>
                  <a:cubicBezTo>
                    <a:pt x="18908" y="194523"/>
                    <a:pt x="14897" y="198820"/>
                    <a:pt x="9453" y="198820"/>
                  </a:cubicBezTo>
                  <a:cubicBezTo>
                    <a:pt x="4012" y="198820"/>
                    <a:pt x="0" y="194523"/>
                    <a:pt x="0" y="189079"/>
                  </a:cubicBezTo>
                  <a:lnTo>
                    <a:pt x="0" y="9741"/>
                  </a:lnTo>
                  <a:cubicBezTo>
                    <a:pt x="0" y="4585"/>
                    <a:pt x="4582" y="0"/>
                    <a:pt x="9741" y="0"/>
                  </a:cubicBezTo>
                  <a:lnTo>
                    <a:pt x="77351" y="0"/>
                  </a:lnTo>
                  <a:cubicBezTo>
                    <a:pt x="117457" y="0"/>
                    <a:pt x="132927" y="30082"/>
                    <a:pt x="132927" y="60449"/>
                  </a:cubicBezTo>
                  <a:cubicBezTo>
                    <a:pt x="132927" y="90816"/>
                    <a:pt x="117457" y="120324"/>
                    <a:pt x="77351" y="120324"/>
                  </a:cubicBezTo>
                  <a:lnTo>
                    <a:pt x="18908" y="120324"/>
                  </a:lnTo>
                  <a:lnTo>
                    <a:pt x="18908" y="189079"/>
                  </a:lnTo>
                  <a:close/>
                  <a:moveTo>
                    <a:pt x="18908" y="18908"/>
                  </a:moveTo>
                  <a:lnTo>
                    <a:pt x="18908" y="101416"/>
                  </a:lnTo>
                  <a:lnTo>
                    <a:pt x="75916" y="101416"/>
                  </a:lnTo>
                  <a:cubicBezTo>
                    <a:pt x="103707" y="101416"/>
                    <a:pt x="114021" y="81363"/>
                    <a:pt x="114021" y="60449"/>
                  </a:cubicBezTo>
                  <a:cubicBezTo>
                    <a:pt x="114021" y="39535"/>
                    <a:pt x="103707" y="18908"/>
                    <a:pt x="77351" y="18908"/>
                  </a:cubicBezTo>
                  <a:lnTo>
                    <a:pt x="18908" y="18908"/>
                  </a:lnTo>
                  <a:close/>
                </a:path>
              </a:pathLst>
            </a:custGeom>
            <a:solidFill>
              <a:srgbClr val="181D63"/>
            </a:solidFill>
            <a:ln>
              <a:noFill/>
            </a:ln>
          </p:spPr>
          <p:txBody>
            <a:bodyPr anchorCtr="0" anchor="t" bIns="70950" lIns="141925" spcFirstLastPara="1" rIns="141925" wrap="square" tIns="7095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898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4" name="Google Shape;124;p2"/>
            <p:cNvSpPr/>
            <p:nvPr/>
          </p:nvSpPr>
          <p:spPr>
            <a:xfrm>
              <a:off x="7317193" y="3493541"/>
              <a:ext cx="128056" cy="198831"/>
            </a:xfrm>
            <a:custGeom>
              <a:rect b="b" l="l" r="r" t="t"/>
              <a:pathLst>
                <a:path extrusionOk="0" h="198831" w="128056">
                  <a:moveTo>
                    <a:pt x="120036" y="183350"/>
                  </a:moveTo>
                  <a:cubicBezTo>
                    <a:pt x="123186" y="187647"/>
                    <a:pt x="122901" y="193664"/>
                    <a:pt x="118604" y="196814"/>
                  </a:cubicBezTo>
                  <a:cubicBezTo>
                    <a:pt x="113733" y="200252"/>
                    <a:pt x="108004" y="199108"/>
                    <a:pt x="105139" y="194811"/>
                  </a:cubicBezTo>
                  <a:lnTo>
                    <a:pt x="52426" y="120324"/>
                  </a:lnTo>
                  <a:lnTo>
                    <a:pt x="18908" y="120324"/>
                  </a:lnTo>
                  <a:lnTo>
                    <a:pt x="18908" y="189079"/>
                  </a:lnTo>
                  <a:cubicBezTo>
                    <a:pt x="18908" y="194523"/>
                    <a:pt x="14897" y="198820"/>
                    <a:pt x="9453" y="198820"/>
                  </a:cubicBezTo>
                  <a:cubicBezTo>
                    <a:pt x="4012" y="198820"/>
                    <a:pt x="0" y="194523"/>
                    <a:pt x="0" y="189079"/>
                  </a:cubicBezTo>
                  <a:lnTo>
                    <a:pt x="0" y="9741"/>
                  </a:lnTo>
                  <a:cubicBezTo>
                    <a:pt x="0" y="4585"/>
                    <a:pt x="4582" y="0"/>
                    <a:pt x="9741" y="0"/>
                  </a:cubicBezTo>
                  <a:lnTo>
                    <a:pt x="73340" y="0"/>
                  </a:lnTo>
                  <a:cubicBezTo>
                    <a:pt x="113448" y="0"/>
                    <a:pt x="128057" y="30082"/>
                    <a:pt x="128057" y="60449"/>
                  </a:cubicBezTo>
                  <a:cubicBezTo>
                    <a:pt x="128057" y="90242"/>
                    <a:pt x="114021" y="119177"/>
                    <a:pt x="75631" y="120324"/>
                  </a:cubicBezTo>
                  <a:lnTo>
                    <a:pt x="120036" y="183350"/>
                  </a:lnTo>
                  <a:close/>
                  <a:moveTo>
                    <a:pt x="18908" y="18908"/>
                  </a:moveTo>
                  <a:lnTo>
                    <a:pt x="18908" y="101416"/>
                  </a:lnTo>
                  <a:lnTo>
                    <a:pt x="71907" y="101416"/>
                  </a:lnTo>
                  <a:cubicBezTo>
                    <a:pt x="99695" y="101416"/>
                    <a:pt x="109151" y="81363"/>
                    <a:pt x="109151" y="60449"/>
                  </a:cubicBezTo>
                  <a:cubicBezTo>
                    <a:pt x="109151" y="39535"/>
                    <a:pt x="99695" y="18908"/>
                    <a:pt x="73340" y="18908"/>
                  </a:cubicBezTo>
                  <a:lnTo>
                    <a:pt x="18908" y="18908"/>
                  </a:lnTo>
                  <a:close/>
                </a:path>
              </a:pathLst>
            </a:custGeom>
            <a:solidFill>
              <a:srgbClr val="181D63"/>
            </a:solidFill>
            <a:ln>
              <a:noFill/>
            </a:ln>
          </p:spPr>
          <p:txBody>
            <a:bodyPr anchorCtr="0" anchor="t" bIns="70950" lIns="141925" spcFirstLastPara="1" rIns="141925" wrap="square" tIns="7095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898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5" name="Google Shape;125;p2"/>
            <p:cNvSpPr/>
            <p:nvPr/>
          </p:nvSpPr>
          <p:spPr>
            <a:xfrm>
              <a:off x="7489931" y="3493541"/>
              <a:ext cx="117171" cy="197387"/>
            </a:xfrm>
            <a:custGeom>
              <a:rect b="b" l="l" r="r" t="t"/>
              <a:pathLst>
                <a:path extrusionOk="0" h="197387" w="117171">
                  <a:moveTo>
                    <a:pt x="18908" y="110010"/>
                  </a:moveTo>
                  <a:lnTo>
                    <a:pt x="18908" y="178479"/>
                  </a:lnTo>
                  <a:lnTo>
                    <a:pt x="107430" y="178479"/>
                  </a:lnTo>
                  <a:cubicBezTo>
                    <a:pt x="112874" y="178479"/>
                    <a:pt x="117171" y="182491"/>
                    <a:pt x="117171" y="187935"/>
                  </a:cubicBezTo>
                  <a:cubicBezTo>
                    <a:pt x="117171" y="193379"/>
                    <a:pt x="112874" y="197388"/>
                    <a:pt x="107430" y="197388"/>
                  </a:cubicBezTo>
                  <a:lnTo>
                    <a:pt x="9741" y="197388"/>
                  </a:lnTo>
                  <a:cubicBezTo>
                    <a:pt x="4582" y="197388"/>
                    <a:pt x="0" y="192805"/>
                    <a:pt x="0" y="187647"/>
                  </a:cubicBezTo>
                  <a:lnTo>
                    <a:pt x="0" y="9741"/>
                  </a:lnTo>
                  <a:cubicBezTo>
                    <a:pt x="0" y="4585"/>
                    <a:pt x="4582" y="0"/>
                    <a:pt x="9741" y="0"/>
                  </a:cubicBezTo>
                  <a:lnTo>
                    <a:pt x="104280" y="0"/>
                  </a:lnTo>
                  <a:cubicBezTo>
                    <a:pt x="109722" y="0"/>
                    <a:pt x="114019" y="4012"/>
                    <a:pt x="114019" y="9456"/>
                  </a:cubicBezTo>
                  <a:cubicBezTo>
                    <a:pt x="114019" y="14897"/>
                    <a:pt x="109722" y="18908"/>
                    <a:pt x="104280" y="18908"/>
                  </a:cubicBezTo>
                  <a:lnTo>
                    <a:pt x="18908" y="18908"/>
                  </a:lnTo>
                  <a:lnTo>
                    <a:pt x="18908" y="91104"/>
                  </a:lnTo>
                  <a:lnTo>
                    <a:pt x="92534" y="91104"/>
                  </a:lnTo>
                  <a:cubicBezTo>
                    <a:pt x="97978" y="91104"/>
                    <a:pt x="102275" y="95113"/>
                    <a:pt x="102275" y="100557"/>
                  </a:cubicBezTo>
                  <a:cubicBezTo>
                    <a:pt x="102275" y="106001"/>
                    <a:pt x="97978" y="110010"/>
                    <a:pt x="92534" y="110010"/>
                  </a:cubicBezTo>
                  <a:lnTo>
                    <a:pt x="18908" y="110010"/>
                  </a:lnTo>
                  <a:close/>
                </a:path>
              </a:pathLst>
            </a:custGeom>
            <a:solidFill>
              <a:srgbClr val="181D63"/>
            </a:solidFill>
            <a:ln>
              <a:noFill/>
            </a:ln>
          </p:spPr>
          <p:txBody>
            <a:bodyPr anchorCtr="0" anchor="t" bIns="70950" lIns="141925" spcFirstLastPara="1" rIns="141925" wrap="square" tIns="7095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898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6" name="Google Shape;126;p2"/>
            <p:cNvSpPr/>
            <p:nvPr/>
          </p:nvSpPr>
          <p:spPr>
            <a:xfrm>
              <a:off x="7634472" y="3491250"/>
              <a:ext cx="130981" cy="202543"/>
            </a:xfrm>
            <a:custGeom>
              <a:rect b="b" l="l" r="r" t="t"/>
              <a:pathLst>
                <a:path extrusionOk="0" h="202543" w="130981">
                  <a:moveTo>
                    <a:pt x="7860" y="140950"/>
                  </a:moveTo>
                  <a:cubicBezTo>
                    <a:pt x="13301" y="140377"/>
                    <a:pt x="17598" y="144100"/>
                    <a:pt x="18459" y="149544"/>
                  </a:cubicBezTo>
                  <a:cubicBezTo>
                    <a:pt x="21609" y="167306"/>
                    <a:pt x="38512" y="183638"/>
                    <a:pt x="63150" y="183638"/>
                  </a:cubicBezTo>
                  <a:cubicBezTo>
                    <a:pt x="92943" y="183638"/>
                    <a:pt x="108414" y="166735"/>
                    <a:pt x="111566" y="151265"/>
                  </a:cubicBezTo>
                  <a:cubicBezTo>
                    <a:pt x="115290" y="126912"/>
                    <a:pt x="96381" y="114595"/>
                    <a:pt x="74035" y="109436"/>
                  </a:cubicBezTo>
                  <a:lnTo>
                    <a:pt x="47394" y="103422"/>
                  </a:lnTo>
                  <a:cubicBezTo>
                    <a:pt x="6427" y="94254"/>
                    <a:pt x="983" y="70475"/>
                    <a:pt x="983" y="53858"/>
                  </a:cubicBezTo>
                  <a:cubicBezTo>
                    <a:pt x="983" y="21773"/>
                    <a:pt x="31350" y="0"/>
                    <a:pt x="62864" y="0"/>
                  </a:cubicBezTo>
                  <a:cubicBezTo>
                    <a:pt x="94376" y="0"/>
                    <a:pt x="119302" y="18050"/>
                    <a:pt x="123884" y="46696"/>
                  </a:cubicBezTo>
                  <a:cubicBezTo>
                    <a:pt x="124743" y="52140"/>
                    <a:pt x="121305" y="57011"/>
                    <a:pt x="116149" y="57870"/>
                  </a:cubicBezTo>
                  <a:cubicBezTo>
                    <a:pt x="110705" y="58728"/>
                    <a:pt x="106122" y="55578"/>
                    <a:pt x="105264" y="49561"/>
                  </a:cubicBezTo>
                  <a:cubicBezTo>
                    <a:pt x="102111" y="30655"/>
                    <a:pt x="84635" y="18908"/>
                    <a:pt x="62864" y="18908"/>
                  </a:cubicBezTo>
                  <a:cubicBezTo>
                    <a:pt x="41091" y="18908"/>
                    <a:pt x="19892" y="32946"/>
                    <a:pt x="19892" y="53858"/>
                  </a:cubicBezTo>
                  <a:cubicBezTo>
                    <a:pt x="19892" y="64172"/>
                    <a:pt x="23615" y="78784"/>
                    <a:pt x="51403" y="85087"/>
                  </a:cubicBezTo>
                  <a:lnTo>
                    <a:pt x="78332" y="91101"/>
                  </a:lnTo>
                  <a:cubicBezTo>
                    <a:pt x="109846" y="98263"/>
                    <a:pt x="135916" y="116886"/>
                    <a:pt x="130187" y="154700"/>
                  </a:cubicBezTo>
                  <a:cubicBezTo>
                    <a:pt x="125602" y="177620"/>
                    <a:pt x="103831" y="202543"/>
                    <a:pt x="63150" y="202543"/>
                  </a:cubicBezTo>
                  <a:cubicBezTo>
                    <a:pt x="28198" y="202543"/>
                    <a:pt x="4133" y="177906"/>
                    <a:pt x="124" y="151835"/>
                  </a:cubicBezTo>
                  <a:cubicBezTo>
                    <a:pt x="-737" y="146394"/>
                    <a:pt x="2989" y="141524"/>
                    <a:pt x="7860" y="140950"/>
                  </a:cubicBezTo>
                  <a:close/>
                </a:path>
              </a:pathLst>
            </a:custGeom>
            <a:solidFill>
              <a:srgbClr val="181D63"/>
            </a:solidFill>
            <a:ln>
              <a:noFill/>
            </a:ln>
          </p:spPr>
          <p:txBody>
            <a:bodyPr anchorCtr="0" anchor="t" bIns="70950" lIns="141925" spcFirstLastPara="1" rIns="141925" wrap="square" tIns="7095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898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7" name="Google Shape;127;p2"/>
            <p:cNvSpPr/>
            <p:nvPr/>
          </p:nvSpPr>
          <p:spPr>
            <a:xfrm>
              <a:off x="7807906" y="3493541"/>
              <a:ext cx="117171" cy="197387"/>
            </a:xfrm>
            <a:custGeom>
              <a:rect b="b" l="l" r="r" t="t"/>
              <a:pathLst>
                <a:path extrusionOk="0" h="197387" w="117171">
                  <a:moveTo>
                    <a:pt x="18908" y="110010"/>
                  </a:moveTo>
                  <a:lnTo>
                    <a:pt x="18908" y="178479"/>
                  </a:lnTo>
                  <a:lnTo>
                    <a:pt x="107430" y="178479"/>
                  </a:lnTo>
                  <a:cubicBezTo>
                    <a:pt x="112874" y="178479"/>
                    <a:pt x="117171" y="182491"/>
                    <a:pt x="117171" y="187935"/>
                  </a:cubicBezTo>
                  <a:cubicBezTo>
                    <a:pt x="117171" y="193379"/>
                    <a:pt x="112874" y="197388"/>
                    <a:pt x="107430" y="197388"/>
                  </a:cubicBezTo>
                  <a:lnTo>
                    <a:pt x="9741" y="197388"/>
                  </a:lnTo>
                  <a:cubicBezTo>
                    <a:pt x="4582" y="197388"/>
                    <a:pt x="0" y="192805"/>
                    <a:pt x="0" y="187647"/>
                  </a:cubicBezTo>
                  <a:lnTo>
                    <a:pt x="0" y="9741"/>
                  </a:lnTo>
                  <a:cubicBezTo>
                    <a:pt x="0" y="4585"/>
                    <a:pt x="4582" y="0"/>
                    <a:pt x="9741" y="0"/>
                  </a:cubicBezTo>
                  <a:lnTo>
                    <a:pt x="104280" y="0"/>
                  </a:lnTo>
                  <a:cubicBezTo>
                    <a:pt x="109722" y="0"/>
                    <a:pt x="114021" y="4012"/>
                    <a:pt x="114021" y="9456"/>
                  </a:cubicBezTo>
                  <a:cubicBezTo>
                    <a:pt x="114021" y="14897"/>
                    <a:pt x="109722" y="18908"/>
                    <a:pt x="104280" y="18908"/>
                  </a:cubicBezTo>
                  <a:lnTo>
                    <a:pt x="18908" y="18908"/>
                  </a:lnTo>
                  <a:lnTo>
                    <a:pt x="18908" y="91104"/>
                  </a:lnTo>
                  <a:lnTo>
                    <a:pt x="92534" y="91104"/>
                  </a:lnTo>
                  <a:cubicBezTo>
                    <a:pt x="97978" y="91104"/>
                    <a:pt x="102275" y="95113"/>
                    <a:pt x="102275" y="100557"/>
                  </a:cubicBezTo>
                  <a:cubicBezTo>
                    <a:pt x="102275" y="106001"/>
                    <a:pt x="97978" y="110010"/>
                    <a:pt x="92534" y="110010"/>
                  </a:cubicBezTo>
                  <a:lnTo>
                    <a:pt x="18908" y="110010"/>
                  </a:lnTo>
                  <a:close/>
                </a:path>
              </a:pathLst>
            </a:custGeom>
            <a:solidFill>
              <a:srgbClr val="181D63"/>
            </a:solidFill>
            <a:ln>
              <a:noFill/>
            </a:ln>
          </p:spPr>
          <p:txBody>
            <a:bodyPr anchorCtr="0" anchor="t" bIns="70950" lIns="141925" spcFirstLastPara="1" rIns="141925" wrap="square" tIns="7095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898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8" name="Google Shape;128;p2"/>
            <p:cNvSpPr/>
            <p:nvPr/>
          </p:nvSpPr>
          <p:spPr>
            <a:xfrm>
              <a:off x="7965747" y="3492109"/>
              <a:ext cx="138944" cy="200252"/>
            </a:xfrm>
            <a:custGeom>
              <a:rect b="b" l="l" r="r" t="t"/>
              <a:pathLst>
                <a:path extrusionOk="0" h="200252" w="138944">
                  <a:moveTo>
                    <a:pt x="138944" y="190799"/>
                  </a:moveTo>
                  <a:cubicBezTo>
                    <a:pt x="138944" y="196243"/>
                    <a:pt x="134359" y="200252"/>
                    <a:pt x="129204" y="200252"/>
                  </a:cubicBezTo>
                  <a:lnTo>
                    <a:pt x="126624" y="200252"/>
                  </a:lnTo>
                  <a:cubicBezTo>
                    <a:pt x="122327" y="200252"/>
                    <a:pt x="119463" y="198820"/>
                    <a:pt x="116886" y="194811"/>
                  </a:cubicBezTo>
                  <a:lnTo>
                    <a:pt x="18908" y="33520"/>
                  </a:lnTo>
                  <a:lnTo>
                    <a:pt x="18908" y="190511"/>
                  </a:lnTo>
                  <a:cubicBezTo>
                    <a:pt x="18908" y="195955"/>
                    <a:pt x="14897" y="200252"/>
                    <a:pt x="9453" y="200252"/>
                  </a:cubicBezTo>
                  <a:cubicBezTo>
                    <a:pt x="4012" y="200252"/>
                    <a:pt x="0" y="195955"/>
                    <a:pt x="0" y="190511"/>
                  </a:cubicBezTo>
                  <a:lnTo>
                    <a:pt x="0" y="9741"/>
                  </a:lnTo>
                  <a:cubicBezTo>
                    <a:pt x="0" y="4297"/>
                    <a:pt x="4582" y="0"/>
                    <a:pt x="10026" y="0"/>
                  </a:cubicBezTo>
                  <a:lnTo>
                    <a:pt x="12891" y="0"/>
                  </a:lnTo>
                  <a:cubicBezTo>
                    <a:pt x="17188" y="0"/>
                    <a:pt x="20341" y="1432"/>
                    <a:pt x="22917" y="5729"/>
                  </a:cubicBezTo>
                  <a:lnTo>
                    <a:pt x="120036" y="165588"/>
                  </a:lnTo>
                  <a:lnTo>
                    <a:pt x="120036" y="9741"/>
                  </a:lnTo>
                  <a:cubicBezTo>
                    <a:pt x="120036" y="4297"/>
                    <a:pt x="124048" y="0"/>
                    <a:pt x="129489" y="0"/>
                  </a:cubicBezTo>
                  <a:cubicBezTo>
                    <a:pt x="134933" y="0"/>
                    <a:pt x="138944" y="4297"/>
                    <a:pt x="138944" y="9741"/>
                  </a:cubicBezTo>
                  <a:lnTo>
                    <a:pt x="138944" y="190799"/>
                  </a:lnTo>
                  <a:close/>
                </a:path>
              </a:pathLst>
            </a:custGeom>
            <a:solidFill>
              <a:srgbClr val="181D63"/>
            </a:solidFill>
            <a:ln>
              <a:noFill/>
            </a:ln>
          </p:spPr>
          <p:txBody>
            <a:bodyPr anchorCtr="0" anchor="t" bIns="70950" lIns="141925" spcFirstLastPara="1" rIns="141925" wrap="square" tIns="7095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898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9" name="Google Shape;129;p2"/>
            <p:cNvSpPr/>
            <p:nvPr/>
          </p:nvSpPr>
          <p:spPr>
            <a:xfrm>
              <a:off x="8138198" y="3493541"/>
              <a:ext cx="148397" cy="198819"/>
            </a:xfrm>
            <a:custGeom>
              <a:rect b="b" l="l" r="r" t="t"/>
              <a:pathLst>
                <a:path extrusionOk="0" h="198819" w="148397">
                  <a:moveTo>
                    <a:pt x="83651" y="18908"/>
                  </a:moveTo>
                  <a:lnTo>
                    <a:pt x="83651" y="189079"/>
                  </a:lnTo>
                  <a:cubicBezTo>
                    <a:pt x="83651" y="194523"/>
                    <a:pt x="79643" y="198820"/>
                    <a:pt x="74199" y="198820"/>
                  </a:cubicBezTo>
                  <a:cubicBezTo>
                    <a:pt x="68755" y="198820"/>
                    <a:pt x="64746" y="194523"/>
                    <a:pt x="64746" y="189079"/>
                  </a:cubicBezTo>
                  <a:lnTo>
                    <a:pt x="64746" y="18908"/>
                  </a:lnTo>
                  <a:lnTo>
                    <a:pt x="9741" y="18908"/>
                  </a:lnTo>
                  <a:cubicBezTo>
                    <a:pt x="4297" y="18908"/>
                    <a:pt x="0" y="14897"/>
                    <a:pt x="0" y="9456"/>
                  </a:cubicBezTo>
                  <a:cubicBezTo>
                    <a:pt x="0" y="4012"/>
                    <a:pt x="4297" y="0"/>
                    <a:pt x="9741" y="0"/>
                  </a:cubicBezTo>
                  <a:lnTo>
                    <a:pt x="138656" y="0"/>
                  </a:lnTo>
                  <a:cubicBezTo>
                    <a:pt x="144100" y="0"/>
                    <a:pt x="148397" y="4012"/>
                    <a:pt x="148397" y="9456"/>
                  </a:cubicBezTo>
                  <a:cubicBezTo>
                    <a:pt x="148397" y="14897"/>
                    <a:pt x="144100" y="18908"/>
                    <a:pt x="138656" y="18908"/>
                  </a:cubicBezTo>
                  <a:lnTo>
                    <a:pt x="83651" y="18908"/>
                  </a:lnTo>
                  <a:close/>
                </a:path>
              </a:pathLst>
            </a:custGeom>
            <a:solidFill>
              <a:srgbClr val="181D63"/>
            </a:solidFill>
            <a:ln>
              <a:noFill/>
            </a:ln>
          </p:spPr>
          <p:txBody>
            <a:bodyPr anchorCtr="0" anchor="t" bIns="70950" lIns="141925" spcFirstLastPara="1" rIns="141925" wrap="square" tIns="7095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898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0" name="Google Shape;130;p2"/>
            <p:cNvSpPr/>
            <p:nvPr/>
          </p:nvSpPr>
          <p:spPr>
            <a:xfrm>
              <a:off x="8320104" y="3493541"/>
              <a:ext cx="117171" cy="197387"/>
            </a:xfrm>
            <a:custGeom>
              <a:rect b="b" l="l" r="r" t="t"/>
              <a:pathLst>
                <a:path extrusionOk="0" h="197387" w="117171">
                  <a:moveTo>
                    <a:pt x="18908" y="110010"/>
                  </a:moveTo>
                  <a:lnTo>
                    <a:pt x="18908" y="178479"/>
                  </a:lnTo>
                  <a:lnTo>
                    <a:pt x="107430" y="178479"/>
                  </a:lnTo>
                  <a:cubicBezTo>
                    <a:pt x="112874" y="178479"/>
                    <a:pt x="117171" y="182491"/>
                    <a:pt x="117171" y="187935"/>
                  </a:cubicBezTo>
                  <a:cubicBezTo>
                    <a:pt x="117171" y="193379"/>
                    <a:pt x="112874" y="197388"/>
                    <a:pt x="107430" y="197388"/>
                  </a:cubicBezTo>
                  <a:lnTo>
                    <a:pt x="9741" y="197388"/>
                  </a:lnTo>
                  <a:cubicBezTo>
                    <a:pt x="4582" y="197388"/>
                    <a:pt x="0" y="192805"/>
                    <a:pt x="0" y="187647"/>
                  </a:cubicBezTo>
                  <a:lnTo>
                    <a:pt x="0" y="9741"/>
                  </a:lnTo>
                  <a:cubicBezTo>
                    <a:pt x="0" y="4585"/>
                    <a:pt x="4582" y="0"/>
                    <a:pt x="9741" y="0"/>
                  </a:cubicBezTo>
                  <a:lnTo>
                    <a:pt x="104280" y="0"/>
                  </a:lnTo>
                  <a:cubicBezTo>
                    <a:pt x="109722" y="0"/>
                    <a:pt x="114021" y="4012"/>
                    <a:pt x="114021" y="9456"/>
                  </a:cubicBezTo>
                  <a:cubicBezTo>
                    <a:pt x="114021" y="14897"/>
                    <a:pt x="109722" y="18908"/>
                    <a:pt x="104280" y="18908"/>
                  </a:cubicBezTo>
                  <a:lnTo>
                    <a:pt x="18908" y="18908"/>
                  </a:lnTo>
                  <a:lnTo>
                    <a:pt x="18908" y="91104"/>
                  </a:lnTo>
                  <a:lnTo>
                    <a:pt x="92534" y="91104"/>
                  </a:lnTo>
                  <a:cubicBezTo>
                    <a:pt x="97978" y="91104"/>
                    <a:pt x="102275" y="95113"/>
                    <a:pt x="102275" y="100557"/>
                  </a:cubicBezTo>
                  <a:cubicBezTo>
                    <a:pt x="102275" y="106001"/>
                    <a:pt x="97978" y="110010"/>
                    <a:pt x="92534" y="110010"/>
                  </a:cubicBezTo>
                  <a:lnTo>
                    <a:pt x="18908" y="110010"/>
                  </a:lnTo>
                  <a:close/>
                </a:path>
              </a:pathLst>
            </a:custGeom>
            <a:solidFill>
              <a:srgbClr val="181D63"/>
            </a:solidFill>
            <a:ln>
              <a:noFill/>
            </a:ln>
          </p:spPr>
          <p:txBody>
            <a:bodyPr anchorCtr="0" anchor="t" bIns="70950" lIns="141925" spcFirstLastPara="1" rIns="141925" wrap="square" tIns="7095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898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1" name="Google Shape;131;p2"/>
            <p:cNvSpPr/>
            <p:nvPr/>
          </p:nvSpPr>
          <p:spPr>
            <a:xfrm>
              <a:off x="8477946" y="3493541"/>
              <a:ext cx="161576" cy="197387"/>
            </a:xfrm>
            <a:custGeom>
              <a:rect b="b" l="l" r="r" t="t"/>
              <a:pathLst>
                <a:path extrusionOk="0" h="197387" w="161576">
                  <a:moveTo>
                    <a:pt x="9741" y="197388"/>
                  </a:moveTo>
                  <a:cubicBezTo>
                    <a:pt x="4582" y="197388"/>
                    <a:pt x="0" y="192805"/>
                    <a:pt x="0" y="187647"/>
                  </a:cubicBezTo>
                  <a:lnTo>
                    <a:pt x="0" y="9741"/>
                  </a:lnTo>
                  <a:cubicBezTo>
                    <a:pt x="0" y="4585"/>
                    <a:pt x="4582" y="0"/>
                    <a:pt x="9741" y="0"/>
                  </a:cubicBezTo>
                  <a:lnTo>
                    <a:pt x="74199" y="0"/>
                  </a:lnTo>
                  <a:cubicBezTo>
                    <a:pt x="130062" y="0"/>
                    <a:pt x="161576" y="42973"/>
                    <a:pt x="161576" y="99125"/>
                  </a:cubicBezTo>
                  <a:cubicBezTo>
                    <a:pt x="161576" y="154988"/>
                    <a:pt x="130062" y="197388"/>
                    <a:pt x="74199" y="197388"/>
                  </a:cubicBezTo>
                  <a:lnTo>
                    <a:pt x="9741" y="197388"/>
                  </a:lnTo>
                  <a:close/>
                  <a:moveTo>
                    <a:pt x="18908" y="178479"/>
                  </a:moveTo>
                  <a:lnTo>
                    <a:pt x="74199" y="178479"/>
                  </a:lnTo>
                  <a:cubicBezTo>
                    <a:pt x="119751" y="178479"/>
                    <a:pt x="142668" y="144677"/>
                    <a:pt x="142668" y="99125"/>
                  </a:cubicBezTo>
                  <a:cubicBezTo>
                    <a:pt x="142668" y="53573"/>
                    <a:pt x="119751" y="18908"/>
                    <a:pt x="74199" y="18908"/>
                  </a:cubicBezTo>
                  <a:lnTo>
                    <a:pt x="18908" y="18908"/>
                  </a:lnTo>
                  <a:lnTo>
                    <a:pt x="18908" y="178479"/>
                  </a:lnTo>
                  <a:close/>
                </a:path>
              </a:pathLst>
            </a:custGeom>
            <a:solidFill>
              <a:srgbClr val="181D63"/>
            </a:solidFill>
            <a:ln>
              <a:noFill/>
            </a:ln>
          </p:spPr>
          <p:txBody>
            <a:bodyPr anchorCtr="0" anchor="t" bIns="70950" lIns="141925" spcFirstLastPara="1" rIns="141925" wrap="square" tIns="7095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898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2" name="Google Shape;132;p2"/>
            <p:cNvSpPr/>
            <p:nvPr/>
          </p:nvSpPr>
          <p:spPr>
            <a:xfrm>
              <a:off x="8728313" y="3493541"/>
              <a:ext cx="148397" cy="198819"/>
            </a:xfrm>
            <a:custGeom>
              <a:rect b="b" l="l" r="r" t="t"/>
              <a:pathLst>
                <a:path extrusionOk="0" h="198819" w="148397">
                  <a:moveTo>
                    <a:pt x="83651" y="18908"/>
                  </a:moveTo>
                  <a:lnTo>
                    <a:pt x="83651" y="189079"/>
                  </a:lnTo>
                  <a:cubicBezTo>
                    <a:pt x="83651" y="194523"/>
                    <a:pt x="79643" y="198820"/>
                    <a:pt x="74199" y="198820"/>
                  </a:cubicBezTo>
                  <a:cubicBezTo>
                    <a:pt x="68755" y="198820"/>
                    <a:pt x="64746" y="194523"/>
                    <a:pt x="64746" y="189079"/>
                  </a:cubicBezTo>
                  <a:lnTo>
                    <a:pt x="64746" y="18908"/>
                  </a:lnTo>
                  <a:lnTo>
                    <a:pt x="9741" y="18908"/>
                  </a:lnTo>
                  <a:cubicBezTo>
                    <a:pt x="4297" y="18908"/>
                    <a:pt x="0" y="14897"/>
                    <a:pt x="0" y="9456"/>
                  </a:cubicBezTo>
                  <a:cubicBezTo>
                    <a:pt x="0" y="4012"/>
                    <a:pt x="4297" y="0"/>
                    <a:pt x="9741" y="0"/>
                  </a:cubicBezTo>
                  <a:lnTo>
                    <a:pt x="138656" y="0"/>
                  </a:lnTo>
                  <a:cubicBezTo>
                    <a:pt x="144100" y="0"/>
                    <a:pt x="148397" y="4012"/>
                    <a:pt x="148397" y="9456"/>
                  </a:cubicBezTo>
                  <a:cubicBezTo>
                    <a:pt x="148397" y="14897"/>
                    <a:pt x="144100" y="18908"/>
                    <a:pt x="138656" y="18908"/>
                  </a:cubicBezTo>
                  <a:lnTo>
                    <a:pt x="83651" y="18908"/>
                  </a:lnTo>
                  <a:close/>
                </a:path>
              </a:pathLst>
            </a:custGeom>
            <a:solidFill>
              <a:srgbClr val="181D63"/>
            </a:solidFill>
            <a:ln>
              <a:noFill/>
            </a:ln>
          </p:spPr>
          <p:txBody>
            <a:bodyPr anchorCtr="0" anchor="t" bIns="70950" lIns="141925" spcFirstLastPara="1" rIns="141925" wrap="square" tIns="7095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898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3" name="Google Shape;133;p2"/>
            <p:cNvSpPr/>
            <p:nvPr/>
          </p:nvSpPr>
          <p:spPr>
            <a:xfrm>
              <a:off x="8889019" y="3491250"/>
              <a:ext cx="198531" cy="202543"/>
            </a:xfrm>
            <a:custGeom>
              <a:rect b="b" l="l" r="r" t="t"/>
              <a:pathLst>
                <a:path extrusionOk="0" h="202543" w="198531">
                  <a:moveTo>
                    <a:pt x="99122" y="0"/>
                  </a:moveTo>
                  <a:cubicBezTo>
                    <a:pt x="155274" y="0"/>
                    <a:pt x="198532" y="45264"/>
                    <a:pt x="198532" y="101416"/>
                  </a:cubicBezTo>
                  <a:cubicBezTo>
                    <a:pt x="198532" y="157279"/>
                    <a:pt x="155274" y="202543"/>
                    <a:pt x="99122" y="202543"/>
                  </a:cubicBezTo>
                  <a:cubicBezTo>
                    <a:pt x="43258" y="202543"/>
                    <a:pt x="0" y="157279"/>
                    <a:pt x="0" y="101416"/>
                  </a:cubicBezTo>
                  <a:cubicBezTo>
                    <a:pt x="0" y="45264"/>
                    <a:pt x="43258" y="0"/>
                    <a:pt x="99122" y="0"/>
                  </a:cubicBezTo>
                  <a:close/>
                  <a:moveTo>
                    <a:pt x="99122" y="183638"/>
                  </a:moveTo>
                  <a:cubicBezTo>
                    <a:pt x="144674" y="183638"/>
                    <a:pt x="179626" y="146968"/>
                    <a:pt x="179626" y="101416"/>
                  </a:cubicBezTo>
                  <a:cubicBezTo>
                    <a:pt x="179626" y="55864"/>
                    <a:pt x="144674" y="18908"/>
                    <a:pt x="99122" y="18908"/>
                  </a:cubicBezTo>
                  <a:cubicBezTo>
                    <a:pt x="53573" y="18908"/>
                    <a:pt x="18908" y="55864"/>
                    <a:pt x="18908" y="101416"/>
                  </a:cubicBezTo>
                  <a:cubicBezTo>
                    <a:pt x="18908" y="146968"/>
                    <a:pt x="53573" y="183638"/>
                    <a:pt x="99122" y="183638"/>
                  </a:cubicBezTo>
                  <a:close/>
                </a:path>
              </a:pathLst>
            </a:custGeom>
            <a:solidFill>
              <a:srgbClr val="181D63"/>
            </a:solidFill>
            <a:ln>
              <a:noFill/>
            </a:ln>
          </p:spPr>
          <p:txBody>
            <a:bodyPr anchorCtr="0" anchor="t" bIns="70950" lIns="141925" spcFirstLastPara="1" rIns="141925" wrap="square" tIns="7095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898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4" name="Google Shape;134;p2"/>
            <p:cNvSpPr/>
            <p:nvPr/>
          </p:nvSpPr>
          <p:spPr>
            <a:xfrm>
              <a:off x="3850120" y="4903537"/>
              <a:ext cx="89957" cy="207701"/>
            </a:xfrm>
            <a:custGeom>
              <a:rect b="b" l="l" r="r" t="t"/>
              <a:pathLst>
                <a:path extrusionOk="0" h="207701" w="89957">
                  <a:moveTo>
                    <a:pt x="46699" y="89669"/>
                  </a:moveTo>
                  <a:lnTo>
                    <a:pt x="46699" y="197961"/>
                  </a:lnTo>
                  <a:cubicBezTo>
                    <a:pt x="46699" y="203405"/>
                    <a:pt x="42687" y="207702"/>
                    <a:pt x="37243" y="207702"/>
                  </a:cubicBezTo>
                  <a:cubicBezTo>
                    <a:pt x="31799" y="207702"/>
                    <a:pt x="27791" y="203405"/>
                    <a:pt x="27791" y="197961"/>
                  </a:cubicBezTo>
                  <a:lnTo>
                    <a:pt x="27791" y="89669"/>
                  </a:lnTo>
                  <a:lnTo>
                    <a:pt x="8597" y="89669"/>
                  </a:lnTo>
                  <a:cubicBezTo>
                    <a:pt x="3726" y="89669"/>
                    <a:pt x="0" y="86234"/>
                    <a:pt x="0" y="81075"/>
                  </a:cubicBezTo>
                  <a:cubicBezTo>
                    <a:pt x="0" y="75919"/>
                    <a:pt x="3726" y="72481"/>
                    <a:pt x="8597" y="72481"/>
                  </a:cubicBezTo>
                  <a:lnTo>
                    <a:pt x="27791" y="72481"/>
                  </a:lnTo>
                  <a:lnTo>
                    <a:pt x="27791" y="57011"/>
                  </a:lnTo>
                  <a:cubicBezTo>
                    <a:pt x="27791" y="24926"/>
                    <a:pt x="38964" y="0"/>
                    <a:pt x="74201" y="0"/>
                  </a:cubicBezTo>
                  <a:lnTo>
                    <a:pt x="80790" y="0"/>
                  </a:lnTo>
                  <a:cubicBezTo>
                    <a:pt x="85945" y="0"/>
                    <a:pt x="89957" y="3726"/>
                    <a:pt x="89957" y="9167"/>
                  </a:cubicBezTo>
                  <a:cubicBezTo>
                    <a:pt x="89957" y="14326"/>
                    <a:pt x="85945" y="18050"/>
                    <a:pt x="80790" y="18050"/>
                  </a:cubicBezTo>
                  <a:lnTo>
                    <a:pt x="74201" y="18050"/>
                  </a:lnTo>
                  <a:cubicBezTo>
                    <a:pt x="48702" y="18050"/>
                    <a:pt x="46411" y="39249"/>
                    <a:pt x="46699" y="57011"/>
                  </a:cubicBezTo>
                  <a:lnTo>
                    <a:pt x="46699" y="72481"/>
                  </a:lnTo>
                  <a:lnTo>
                    <a:pt x="72481" y="72481"/>
                  </a:lnTo>
                  <a:cubicBezTo>
                    <a:pt x="77351" y="72481"/>
                    <a:pt x="81075" y="75919"/>
                    <a:pt x="81075" y="81075"/>
                  </a:cubicBezTo>
                  <a:cubicBezTo>
                    <a:pt x="81075" y="86234"/>
                    <a:pt x="77351" y="89669"/>
                    <a:pt x="72481" y="89669"/>
                  </a:cubicBezTo>
                  <a:lnTo>
                    <a:pt x="46699" y="89669"/>
                  </a:lnTo>
                  <a:close/>
                </a:path>
              </a:pathLst>
            </a:custGeom>
            <a:solidFill>
              <a:srgbClr val="181D63"/>
            </a:solidFill>
            <a:ln>
              <a:noFill/>
            </a:ln>
          </p:spPr>
          <p:txBody>
            <a:bodyPr anchorCtr="0" anchor="t" bIns="70950" lIns="141925" spcFirstLastPara="1" rIns="141925" wrap="square" tIns="7095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898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5" name="Google Shape;135;p2"/>
            <p:cNvSpPr/>
            <p:nvPr/>
          </p:nvSpPr>
          <p:spPr>
            <a:xfrm>
              <a:off x="3946377" y="4973153"/>
              <a:ext cx="139803" cy="139517"/>
            </a:xfrm>
            <a:custGeom>
              <a:rect b="b" l="l" r="r" t="t"/>
              <a:pathLst>
                <a:path extrusionOk="0" h="139517" w="139803">
                  <a:moveTo>
                    <a:pt x="0" y="69328"/>
                  </a:moveTo>
                  <a:cubicBezTo>
                    <a:pt x="0" y="26929"/>
                    <a:pt x="31799" y="0"/>
                    <a:pt x="69902" y="0"/>
                  </a:cubicBezTo>
                  <a:cubicBezTo>
                    <a:pt x="108004" y="0"/>
                    <a:pt x="139803" y="26929"/>
                    <a:pt x="139803" y="69328"/>
                  </a:cubicBezTo>
                  <a:cubicBezTo>
                    <a:pt x="139803" y="111727"/>
                    <a:pt x="108004" y="139518"/>
                    <a:pt x="69902" y="139518"/>
                  </a:cubicBezTo>
                  <a:cubicBezTo>
                    <a:pt x="31799" y="139518"/>
                    <a:pt x="0" y="111727"/>
                    <a:pt x="0" y="69328"/>
                  </a:cubicBezTo>
                  <a:close/>
                  <a:moveTo>
                    <a:pt x="120895" y="69328"/>
                  </a:moveTo>
                  <a:cubicBezTo>
                    <a:pt x="120895" y="38388"/>
                    <a:pt x="97689" y="18908"/>
                    <a:pt x="69902" y="18908"/>
                  </a:cubicBezTo>
                  <a:cubicBezTo>
                    <a:pt x="42114" y="18908"/>
                    <a:pt x="18908" y="38388"/>
                    <a:pt x="18908" y="69328"/>
                  </a:cubicBezTo>
                  <a:cubicBezTo>
                    <a:pt x="18908" y="100269"/>
                    <a:pt x="42114" y="120610"/>
                    <a:pt x="69902" y="120610"/>
                  </a:cubicBezTo>
                  <a:cubicBezTo>
                    <a:pt x="97689" y="120610"/>
                    <a:pt x="120895" y="100269"/>
                    <a:pt x="120895" y="69328"/>
                  </a:cubicBezTo>
                  <a:close/>
                </a:path>
              </a:pathLst>
            </a:custGeom>
            <a:solidFill>
              <a:srgbClr val="181D63"/>
            </a:solidFill>
            <a:ln>
              <a:noFill/>
            </a:ln>
          </p:spPr>
          <p:txBody>
            <a:bodyPr anchorCtr="0" anchor="t" bIns="70950" lIns="141925" spcFirstLastPara="1" rIns="141925" wrap="square" tIns="7095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898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6" name="Google Shape;136;p2"/>
            <p:cNvSpPr/>
            <p:nvPr/>
          </p:nvSpPr>
          <p:spPr>
            <a:xfrm>
              <a:off x="4123127" y="4973153"/>
              <a:ext cx="80170" cy="138085"/>
            </a:xfrm>
            <a:custGeom>
              <a:rect b="b" l="l" r="r" t="t"/>
              <a:pathLst>
                <a:path extrusionOk="0" h="138085" w="80170">
                  <a:moveTo>
                    <a:pt x="57296" y="19194"/>
                  </a:moveTo>
                  <a:cubicBezTo>
                    <a:pt x="30079" y="19194"/>
                    <a:pt x="18906" y="51281"/>
                    <a:pt x="18906" y="86804"/>
                  </a:cubicBezTo>
                  <a:lnTo>
                    <a:pt x="18906" y="128345"/>
                  </a:lnTo>
                  <a:cubicBezTo>
                    <a:pt x="18906" y="133789"/>
                    <a:pt x="14897" y="138086"/>
                    <a:pt x="9453" y="138086"/>
                  </a:cubicBezTo>
                  <a:cubicBezTo>
                    <a:pt x="4009" y="138086"/>
                    <a:pt x="0" y="133789"/>
                    <a:pt x="0" y="128345"/>
                  </a:cubicBezTo>
                  <a:lnTo>
                    <a:pt x="0" y="11173"/>
                  </a:lnTo>
                  <a:cubicBezTo>
                    <a:pt x="0" y="5729"/>
                    <a:pt x="4009" y="1432"/>
                    <a:pt x="9453" y="1432"/>
                  </a:cubicBezTo>
                  <a:cubicBezTo>
                    <a:pt x="14897" y="1432"/>
                    <a:pt x="18906" y="5729"/>
                    <a:pt x="18906" y="11173"/>
                  </a:cubicBezTo>
                  <a:lnTo>
                    <a:pt x="18906" y="33232"/>
                  </a:lnTo>
                  <a:cubicBezTo>
                    <a:pt x="25497" y="10314"/>
                    <a:pt x="37814" y="0"/>
                    <a:pt x="57296" y="0"/>
                  </a:cubicBezTo>
                  <a:cubicBezTo>
                    <a:pt x="63025" y="0"/>
                    <a:pt x="68755" y="859"/>
                    <a:pt x="73625" y="2579"/>
                  </a:cubicBezTo>
                  <a:cubicBezTo>
                    <a:pt x="78781" y="4297"/>
                    <a:pt x="81360" y="9453"/>
                    <a:pt x="79640" y="14611"/>
                  </a:cubicBezTo>
                  <a:cubicBezTo>
                    <a:pt x="77922" y="19767"/>
                    <a:pt x="72478" y="21200"/>
                    <a:pt x="67322" y="20341"/>
                  </a:cubicBezTo>
                  <a:cubicBezTo>
                    <a:pt x="63599" y="19767"/>
                    <a:pt x="59873" y="19194"/>
                    <a:pt x="57296" y="19194"/>
                  </a:cubicBezTo>
                  <a:close/>
                </a:path>
              </a:pathLst>
            </a:custGeom>
            <a:solidFill>
              <a:srgbClr val="181D63"/>
            </a:solidFill>
            <a:ln>
              <a:noFill/>
            </a:ln>
          </p:spPr>
          <p:txBody>
            <a:bodyPr anchorCtr="0" anchor="t" bIns="70950" lIns="141925" spcFirstLastPara="1" rIns="141925" wrap="square" tIns="7095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898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7" name="Google Shape;137;p2"/>
            <p:cNvSpPr/>
            <p:nvPr/>
          </p:nvSpPr>
          <p:spPr>
            <a:xfrm>
              <a:off x="4289563" y="4973153"/>
              <a:ext cx="137797" cy="139517"/>
            </a:xfrm>
            <a:custGeom>
              <a:rect b="b" l="l" r="r" t="t"/>
              <a:pathLst>
                <a:path extrusionOk="0" h="139517" w="137797">
                  <a:moveTo>
                    <a:pt x="137798" y="128345"/>
                  </a:moveTo>
                  <a:cubicBezTo>
                    <a:pt x="137798" y="133789"/>
                    <a:pt x="133789" y="138086"/>
                    <a:pt x="128345" y="138086"/>
                  </a:cubicBezTo>
                  <a:cubicBezTo>
                    <a:pt x="122901" y="138086"/>
                    <a:pt x="118889" y="133789"/>
                    <a:pt x="118889" y="128345"/>
                  </a:cubicBezTo>
                  <a:lnTo>
                    <a:pt x="118889" y="113733"/>
                  </a:lnTo>
                  <a:cubicBezTo>
                    <a:pt x="108863" y="130636"/>
                    <a:pt x="87951" y="139518"/>
                    <a:pt x="68469" y="139518"/>
                  </a:cubicBezTo>
                  <a:cubicBezTo>
                    <a:pt x="30367" y="139518"/>
                    <a:pt x="0" y="111727"/>
                    <a:pt x="0" y="69328"/>
                  </a:cubicBezTo>
                  <a:cubicBezTo>
                    <a:pt x="0" y="26929"/>
                    <a:pt x="30367" y="0"/>
                    <a:pt x="68469" y="0"/>
                  </a:cubicBezTo>
                  <a:cubicBezTo>
                    <a:pt x="87951" y="0"/>
                    <a:pt x="108863" y="8020"/>
                    <a:pt x="118889" y="24923"/>
                  </a:cubicBezTo>
                  <a:lnTo>
                    <a:pt x="118889" y="11173"/>
                  </a:lnTo>
                  <a:cubicBezTo>
                    <a:pt x="118889" y="5729"/>
                    <a:pt x="122901" y="1432"/>
                    <a:pt x="128345" y="1432"/>
                  </a:cubicBezTo>
                  <a:cubicBezTo>
                    <a:pt x="133789" y="1432"/>
                    <a:pt x="137798" y="5729"/>
                    <a:pt x="137798" y="11173"/>
                  </a:cubicBezTo>
                  <a:lnTo>
                    <a:pt x="137798" y="128345"/>
                  </a:lnTo>
                  <a:close/>
                  <a:moveTo>
                    <a:pt x="68469" y="120324"/>
                  </a:moveTo>
                  <a:cubicBezTo>
                    <a:pt x="95686" y="120324"/>
                    <a:pt x="118889" y="102275"/>
                    <a:pt x="118889" y="69328"/>
                  </a:cubicBezTo>
                  <a:cubicBezTo>
                    <a:pt x="118889" y="36385"/>
                    <a:pt x="92534" y="19194"/>
                    <a:pt x="68469" y="19194"/>
                  </a:cubicBezTo>
                  <a:cubicBezTo>
                    <a:pt x="40682" y="19194"/>
                    <a:pt x="19194" y="38676"/>
                    <a:pt x="19194" y="69328"/>
                  </a:cubicBezTo>
                  <a:cubicBezTo>
                    <a:pt x="19194" y="99125"/>
                    <a:pt x="40682" y="120324"/>
                    <a:pt x="68469" y="120324"/>
                  </a:cubicBezTo>
                  <a:close/>
                </a:path>
              </a:pathLst>
            </a:custGeom>
            <a:solidFill>
              <a:srgbClr val="181D63"/>
            </a:solidFill>
            <a:ln>
              <a:noFill/>
            </a:ln>
          </p:spPr>
          <p:txBody>
            <a:bodyPr anchorCtr="0" anchor="t" bIns="70950" lIns="141925" spcFirstLastPara="1" rIns="141925" wrap="square" tIns="7095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898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8" name="Google Shape;138;p2"/>
            <p:cNvSpPr/>
            <p:nvPr/>
          </p:nvSpPr>
          <p:spPr>
            <a:xfrm>
              <a:off x="4455710" y="4924451"/>
              <a:ext cx="74486" cy="186787"/>
            </a:xfrm>
            <a:custGeom>
              <a:rect b="b" l="l" r="r" t="t"/>
              <a:pathLst>
                <a:path extrusionOk="0" h="186787" w="74486">
                  <a:moveTo>
                    <a:pt x="65605" y="51567"/>
                  </a:moveTo>
                  <a:cubicBezTo>
                    <a:pt x="70475" y="51567"/>
                    <a:pt x="74487" y="55290"/>
                    <a:pt x="74487" y="60161"/>
                  </a:cubicBezTo>
                  <a:cubicBezTo>
                    <a:pt x="74487" y="65031"/>
                    <a:pt x="70475" y="68755"/>
                    <a:pt x="65605" y="68755"/>
                  </a:cubicBezTo>
                  <a:lnTo>
                    <a:pt x="44690" y="68755"/>
                  </a:lnTo>
                  <a:lnTo>
                    <a:pt x="44690" y="177047"/>
                  </a:lnTo>
                  <a:cubicBezTo>
                    <a:pt x="44690" y="182491"/>
                    <a:pt x="40682" y="186788"/>
                    <a:pt x="35238" y="186788"/>
                  </a:cubicBezTo>
                  <a:cubicBezTo>
                    <a:pt x="29794" y="186788"/>
                    <a:pt x="25785" y="182491"/>
                    <a:pt x="25785" y="177047"/>
                  </a:cubicBezTo>
                  <a:lnTo>
                    <a:pt x="25785" y="68755"/>
                  </a:lnTo>
                  <a:lnTo>
                    <a:pt x="8882" y="68755"/>
                  </a:lnTo>
                  <a:cubicBezTo>
                    <a:pt x="4012" y="68755"/>
                    <a:pt x="0" y="65031"/>
                    <a:pt x="0" y="60161"/>
                  </a:cubicBezTo>
                  <a:cubicBezTo>
                    <a:pt x="0" y="55290"/>
                    <a:pt x="4012" y="51567"/>
                    <a:pt x="8882" y="51567"/>
                  </a:cubicBezTo>
                  <a:lnTo>
                    <a:pt x="25785" y="51567"/>
                  </a:lnTo>
                  <a:lnTo>
                    <a:pt x="25785" y="9741"/>
                  </a:lnTo>
                  <a:cubicBezTo>
                    <a:pt x="25785" y="4297"/>
                    <a:pt x="29794" y="0"/>
                    <a:pt x="35238" y="0"/>
                  </a:cubicBezTo>
                  <a:cubicBezTo>
                    <a:pt x="40682" y="0"/>
                    <a:pt x="44690" y="4297"/>
                    <a:pt x="44690" y="9741"/>
                  </a:cubicBezTo>
                  <a:lnTo>
                    <a:pt x="44690" y="51567"/>
                  </a:lnTo>
                  <a:lnTo>
                    <a:pt x="65605" y="51567"/>
                  </a:lnTo>
                  <a:close/>
                </a:path>
              </a:pathLst>
            </a:custGeom>
            <a:solidFill>
              <a:srgbClr val="181D63"/>
            </a:solidFill>
            <a:ln>
              <a:noFill/>
            </a:ln>
          </p:spPr>
          <p:txBody>
            <a:bodyPr anchorCtr="0" anchor="t" bIns="70950" lIns="141925" spcFirstLastPara="1" rIns="141925" wrap="square" tIns="7095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898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9" name="Google Shape;139;p2"/>
            <p:cNvSpPr/>
            <p:nvPr/>
          </p:nvSpPr>
          <p:spPr>
            <a:xfrm>
              <a:off x="4540788" y="4924451"/>
              <a:ext cx="74486" cy="186787"/>
            </a:xfrm>
            <a:custGeom>
              <a:rect b="b" l="l" r="r" t="t"/>
              <a:pathLst>
                <a:path extrusionOk="0" h="186787" w="74486">
                  <a:moveTo>
                    <a:pt x="65605" y="51567"/>
                  </a:moveTo>
                  <a:cubicBezTo>
                    <a:pt x="70475" y="51567"/>
                    <a:pt x="74487" y="55290"/>
                    <a:pt x="74487" y="60161"/>
                  </a:cubicBezTo>
                  <a:cubicBezTo>
                    <a:pt x="74487" y="65031"/>
                    <a:pt x="70475" y="68755"/>
                    <a:pt x="65605" y="68755"/>
                  </a:cubicBezTo>
                  <a:lnTo>
                    <a:pt x="44690" y="68755"/>
                  </a:lnTo>
                  <a:lnTo>
                    <a:pt x="44690" y="177047"/>
                  </a:lnTo>
                  <a:cubicBezTo>
                    <a:pt x="44690" y="182491"/>
                    <a:pt x="40682" y="186788"/>
                    <a:pt x="35238" y="186788"/>
                  </a:cubicBezTo>
                  <a:cubicBezTo>
                    <a:pt x="29794" y="186788"/>
                    <a:pt x="25785" y="182491"/>
                    <a:pt x="25785" y="177047"/>
                  </a:cubicBezTo>
                  <a:lnTo>
                    <a:pt x="25785" y="68755"/>
                  </a:lnTo>
                  <a:lnTo>
                    <a:pt x="8882" y="68755"/>
                  </a:lnTo>
                  <a:cubicBezTo>
                    <a:pt x="4012" y="68755"/>
                    <a:pt x="0" y="65031"/>
                    <a:pt x="0" y="60161"/>
                  </a:cubicBezTo>
                  <a:cubicBezTo>
                    <a:pt x="0" y="55290"/>
                    <a:pt x="4012" y="51567"/>
                    <a:pt x="8882" y="51567"/>
                  </a:cubicBezTo>
                  <a:lnTo>
                    <a:pt x="25785" y="51567"/>
                  </a:lnTo>
                  <a:lnTo>
                    <a:pt x="25785" y="9741"/>
                  </a:lnTo>
                  <a:cubicBezTo>
                    <a:pt x="25785" y="4297"/>
                    <a:pt x="29794" y="0"/>
                    <a:pt x="35238" y="0"/>
                  </a:cubicBezTo>
                  <a:cubicBezTo>
                    <a:pt x="40682" y="0"/>
                    <a:pt x="44690" y="4297"/>
                    <a:pt x="44690" y="9741"/>
                  </a:cubicBezTo>
                  <a:lnTo>
                    <a:pt x="44690" y="51567"/>
                  </a:lnTo>
                  <a:lnTo>
                    <a:pt x="65605" y="51567"/>
                  </a:lnTo>
                  <a:close/>
                </a:path>
              </a:pathLst>
            </a:custGeom>
            <a:solidFill>
              <a:srgbClr val="181D63"/>
            </a:solidFill>
            <a:ln>
              <a:noFill/>
            </a:ln>
          </p:spPr>
          <p:txBody>
            <a:bodyPr anchorCtr="0" anchor="t" bIns="70950" lIns="141925" spcFirstLastPara="1" rIns="141925" wrap="square" tIns="7095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898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0" name="Google Shape;140;p2"/>
            <p:cNvSpPr/>
            <p:nvPr/>
          </p:nvSpPr>
          <p:spPr>
            <a:xfrm>
              <a:off x="4631887" y="4973153"/>
              <a:ext cx="133215" cy="139517"/>
            </a:xfrm>
            <a:custGeom>
              <a:rect b="b" l="l" r="r" t="t"/>
              <a:pathLst>
                <a:path extrusionOk="0" h="139517" w="133215">
                  <a:moveTo>
                    <a:pt x="67610" y="139518"/>
                  </a:moveTo>
                  <a:cubicBezTo>
                    <a:pt x="29508" y="139518"/>
                    <a:pt x="0" y="111727"/>
                    <a:pt x="0" y="69328"/>
                  </a:cubicBezTo>
                  <a:cubicBezTo>
                    <a:pt x="0" y="26929"/>
                    <a:pt x="29508" y="0"/>
                    <a:pt x="67610" y="0"/>
                  </a:cubicBezTo>
                  <a:cubicBezTo>
                    <a:pt x="105713" y="0"/>
                    <a:pt x="133215" y="26929"/>
                    <a:pt x="133215" y="69328"/>
                  </a:cubicBezTo>
                  <a:cubicBezTo>
                    <a:pt x="133215" y="74487"/>
                    <a:pt x="128918" y="78210"/>
                    <a:pt x="124336" y="78210"/>
                  </a:cubicBezTo>
                  <a:lnTo>
                    <a:pt x="19482" y="78210"/>
                  </a:lnTo>
                  <a:cubicBezTo>
                    <a:pt x="22920" y="104280"/>
                    <a:pt x="42687" y="120610"/>
                    <a:pt x="67610" y="120610"/>
                  </a:cubicBezTo>
                  <a:cubicBezTo>
                    <a:pt x="86234" y="120610"/>
                    <a:pt x="97119" y="113448"/>
                    <a:pt x="106572" y="102275"/>
                  </a:cubicBezTo>
                  <a:cubicBezTo>
                    <a:pt x="110010" y="97978"/>
                    <a:pt x="115168" y="95686"/>
                    <a:pt x="119751" y="98836"/>
                  </a:cubicBezTo>
                  <a:cubicBezTo>
                    <a:pt x="124336" y="101701"/>
                    <a:pt x="125480" y="107430"/>
                    <a:pt x="122615" y="112016"/>
                  </a:cubicBezTo>
                  <a:cubicBezTo>
                    <a:pt x="110583" y="129492"/>
                    <a:pt x="90242" y="139518"/>
                    <a:pt x="67610" y="139518"/>
                  </a:cubicBezTo>
                  <a:close/>
                  <a:moveTo>
                    <a:pt x="113736" y="60449"/>
                  </a:moveTo>
                  <a:cubicBezTo>
                    <a:pt x="110010" y="34952"/>
                    <a:pt x="92248" y="18908"/>
                    <a:pt x="67610" y="18908"/>
                  </a:cubicBezTo>
                  <a:cubicBezTo>
                    <a:pt x="42687" y="18908"/>
                    <a:pt x="23205" y="34952"/>
                    <a:pt x="19482" y="60449"/>
                  </a:cubicBezTo>
                  <a:lnTo>
                    <a:pt x="113736" y="60449"/>
                  </a:lnTo>
                  <a:close/>
                </a:path>
              </a:pathLst>
            </a:custGeom>
            <a:solidFill>
              <a:srgbClr val="181D63"/>
            </a:solidFill>
            <a:ln>
              <a:noFill/>
            </a:ln>
          </p:spPr>
          <p:txBody>
            <a:bodyPr anchorCtr="0" anchor="t" bIns="70950" lIns="141925" spcFirstLastPara="1" rIns="141925" wrap="square" tIns="7095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898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1" name="Google Shape;141;p2"/>
            <p:cNvSpPr/>
            <p:nvPr/>
          </p:nvSpPr>
          <p:spPr>
            <a:xfrm>
              <a:off x="4799472" y="4973153"/>
              <a:ext cx="114880" cy="138085"/>
            </a:xfrm>
            <a:custGeom>
              <a:rect b="b" l="l" r="r" t="t"/>
              <a:pathLst>
                <a:path extrusionOk="0" h="138085" w="114880">
                  <a:moveTo>
                    <a:pt x="18906" y="128345"/>
                  </a:moveTo>
                  <a:cubicBezTo>
                    <a:pt x="18906" y="133789"/>
                    <a:pt x="14897" y="138086"/>
                    <a:pt x="9453" y="138086"/>
                  </a:cubicBezTo>
                  <a:cubicBezTo>
                    <a:pt x="4009" y="138086"/>
                    <a:pt x="0" y="133789"/>
                    <a:pt x="0" y="128345"/>
                  </a:cubicBezTo>
                  <a:lnTo>
                    <a:pt x="0" y="11173"/>
                  </a:lnTo>
                  <a:cubicBezTo>
                    <a:pt x="0" y="5729"/>
                    <a:pt x="4009" y="1432"/>
                    <a:pt x="9453" y="1432"/>
                  </a:cubicBezTo>
                  <a:cubicBezTo>
                    <a:pt x="14897" y="1432"/>
                    <a:pt x="18906" y="5729"/>
                    <a:pt x="18906" y="11173"/>
                  </a:cubicBezTo>
                  <a:lnTo>
                    <a:pt x="18906" y="24923"/>
                  </a:lnTo>
                  <a:cubicBezTo>
                    <a:pt x="27214" y="7450"/>
                    <a:pt x="47840" y="0"/>
                    <a:pt x="63311" y="0"/>
                  </a:cubicBezTo>
                  <a:cubicBezTo>
                    <a:pt x="95972" y="0"/>
                    <a:pt x="115166" y="22347"/>
                    <a:pt x="114877" y="58728"/>
                  </a:cubicBezTo>
                  <a:lnTo>
                    <a:pt x="114877" y="128345"/>
                  </a:lnTo>
                  <a:cubicBezTo>
                    <a:pt x="114877" y="133789"/>
                    <a:pt x="110869" y="138086"/>
                    <a:pt x="105425" y="138086"/>
                  </a:cubicBezTo>
                  <a:cubicBezTo>
                    <a:pt x="99981" y="138086"/>
                    <a:pt x="95972" y="133789"/>
                    <a:pt x="95972" y="128345"/>
                  </a:cubicBezTo>
                  <a:lnTo>
                    <a:pt x="95972" y="58728"/>
                  </a:lnTo>
                  <a:cubicBezTo>
                    <a:pt x="95972" y="34091"/>
                    <a:pt x="83940" y="18908"/>
                    <a:pt x="63311" y="18908"/>
                  </a:cubicBezTo>
                  <a:cubicBezTo>
                    <a:pt x="42111" y="18908"/>
                    <a:pt x="18906" y="30941"/>
                    <a:pt x="18906" y="63599"/>
                  </a:cubicBezTo>
                  <a:lnTo>
                    <a:pt x="18906" y="128345"/>
                  </a:lnTo>
                  <a:close/>
                </a:path>
              </a:pathLst>
            </a:custGeom>
            <a:solidFill>
              <a:srgbClr val="181D63"/>
            </a:solidFill>
            <a:ln>
              <a:noFill/>
            </a:ln>
          </p:spPr>
          <p:txBody>
            <a:bodyPr anchorCtr="0" anchor="t" bIns="70950" lIns="141925" spcFirstLastPara="1" rIns="141925" wrap="square" tIns="7095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898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2" name="Google Shape;142;p2"/>
            <p:cNvSpPr/>
            <p:nvPr/>
          </p:nvSpPr>
          <p:spPr>
            <a:xfrm>
              <a:off x="4949864" y="4902104"/>
              <a:ext cx="137797" cy="210566"/>
            </a:xfrm>
            <a:custGeom>
              <a:rect b="b" l="l" r="r" t="t"/>
              <a:pathLst>
                <a:path extrusionOk="0" h="210566" w="137797">
                  <a:moveTo>
                    <a:pt x="118892" y="184782"/>
                  </a:moveTo>
                  <a:cubicBezTo>
                    <a:pt x="108863" y="201684"/>
                    <a:pt x="87951" y="210567"/>
                    <a:pt x="68469" y="210567"/>
                  </a:cubicBezTo>
                  <a:cubicBezTo>
                    <a:pt x="30367" y="210567"/>
                    <a:pt x="0" y="182776"/>
                    <a:pt x="0" y="140377"/>
                  </a:cubicBezTo>
                  <a:cubicBezTo>
                    <a:pt x="0" y="97978"/>
                    <a:pt x="30367" y="71049"/>
                    <a:pt x="68469" y="71049"/>
                  </a:cubicBezTo>
                  <a:cubicBezTo>
                    <a:pt x="87951" y="71049"/>
                    <a:pt x="108863" y="79069"/>
                    <a:pt x="118892" y="95972"/>
                  </a:cubicBezTo>
                  <a:lnTo>
                    <a:pt x="118892" y="9741"/>
                  </a:lnTo>
                  <a:cubicBezTo>
                    <a:pt x="118892" y="4297"/>
                    <a:pt x="122901" y="0"/>
                    <a:pt x="128345" y="0"/>
                  </a:cubicBezTo>
                  <a:cubicBezTo>
                    <a:pt x="133789" y="0"/>
                    <a:pt x="137798" y="4297"/>
                    <a:pt x="137798" y="9741"/>
                  </a:cubicBezTo>
                  <a:lnTo>
                    <a:pt x="137798" y="199393"/>
                  </a:lnTo>
                  <a:cubicBezTo>
                    <a:pt x="137798" y="204837"/>
                    <a:pt x="133789" y="209134"/>
                    <a:pt x="128345" y="209134"/>
                  </a:cubicBezTo>
                  <a:cubicBezTo>
                    <a:pt x="122901" y="209134"/>
                    <a:pt x="118892" y="204837"/>
                    <a:pt x="118892" y="199393"/>
                  </a:cubicBezTo>
                  <a:lnTo>
                    <a:pt x="118892" y="184782"/>
                  </a:lnTo>
                  <a:close/>
                  <a:moveTo>
                    <a:pt x="68469" y="191373"/>
                  </a:moveTo>
                  <a:cubicBezTo>
                    <a:pt x="95686" y="191373"/>
                    <a:pt x="118892" y="173323"/>
                    <a:pt x="118892" y="140377"/>
                  </a:cubicBezTo>
                  <a:cubicBezTo>
                    <a:pt x="118892" y="107433"/>
                    <a:pt x="92534" y="90242"/>
                    <a:pt x="68469" y="90242"/>
                  </a:cubicBezTo>
                  <a:cubicBezTo>
                    <a:pt x="40682" y="90242"/>
                    <a:pt x="19194" y="109724"/>
                    <a:pt x="19194" y="140377"/>
                  </a:cubicBezTo>
                  <a:cubicBezTo>
                    <a:pt x="19194" y="170173"/>
                    <a:pt x="40682" y="191373"/>
                    <a:pt x="68469" y="191373"/>
                  </a:cubicBezTo>
                  <a:close/>
                </a:path>
              </a:pathLst>
            </a:custGeom>
            <a:solidFill>
              <a:srgbClr val="181D63"/>
            </a:solidFill>
            <a:ln>
              <a:noFill/>
            </a:ln>
          </p:spPr>
          <p:txBody>
            <a:bodyPr anchorCtr="0" anchor="t" bIns="70950" lIns="141925" spcFirstLastPara="1" rIns="141925" wrap="square" tIns="7095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898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3" name="Google Shape;143;p2"/>
            <p:cNvSpPr/>
            <p:nvPr/>
          </p:nvSpPr>
          <p:spPr>
            <a:xfrm>
              <a:off x="5128329" y="4912419"/>
              <a:ext cx="29222" cy="198819"/>
            </a:xfrm>
            <a:custGeom>
              <a:rect b="b" l="l" r="r" t="t"/>
              <a:pathLst>
                <a:path extrusionOk="0" h="198819" w="29222">
                  <a:moveTo>
                    <a:pt x="14611" y="0"/>
                  </a:moveTo>
                  <a:cubicBezTo>
                    <a:pt x="22632" y="0"/>
                    <a:pt x="29223" y="5729"/>
                    <a:pt x="29223" y="13750"/>
                  </a:cubicBezTo>
                  <a:cubicBezTo>
                    <a:pt x="29223" y="21773"/>
                    <a:pt x="22632" y="27502"/>
                    <a:pt x="14611" y="27502"/>
                  </a:cubicBezTo>
                  <a:cubicBezTo>
                    <a:pt x="6591" y="27502"/>
                    <a:pt x="0" y="21773"/>
                    <a:pt x="0" y="13750"/>
                  </a:cubicBezTo>
                  <a:cubicBezTo>
                    <a:pt x="0" y="5729"/>
                    <a:pt x="6591" y="0"/>
                    <a:pt x="14611" y="0"/>
                  </a:cubicBezTo>
                  <a:close/>
                  <a:moveTo>
                    <a:pt x="23779" y="71907"/>
                  </a:moveTo>
                  <a:cubicBezTo>
                    <a:pt x="23779" y="66464"/>
                    <a:pt x="19767" y="62167"/>
                    <a:pt x="14326" y="62167"/>
                  </a:cubicBezTo>
                  <a:cubicBezTo>
                    <a:pt x="8882" y="62167"/>
                    <a:pt x="4870" y="66464"/>
                    <a:pt x="4870" y="71907"/>
                  </a:cubicBezTo>
                  <a:lnTo>
                    <a:pt x="4870" y="189079"/>
                  </a:lnTo>
                  <a:cubicBezTo>
                    <a:pt x="4870" y="194523"/>
                    <a:pt x="8882" y="198820"/>
                    <a:pt x="14326" y="198820"/>
                  </a:cubicBezTo>
                  <a:cubicBezTo>
                    <a:pt x="19767" y="198820"/>
                    <a:pt x="23779" y="194523"/>
                    <a:pt x="23779" y="189079"/>
                  </a:cubicBezTo>
                  <a:lnTo>
                    <a:pt x="23779" y="71907"/>
                  </a:lnTo>
                  <a:close/>
                </a:path>
              </a:pathLst>
            </a:custGeom>
            <a:solidFill>
              <a:srgbClr val="181D63"/>
            </a:solidFill>
            <a:ln>
              <a:noFill/>
            </a:ln>
          </p:spPr>
          <p:txBody>
            <a:bodyPr anchorCtr="0" anchor="t" bIns="70950" lIns="141925" spcFirstLastPara="1" rIns="141925" wrap="square" tIns="7095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898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4" name="Google Shape;144;p2"/>
            <p:cNvSpPr/>
            <p:nvPr/>
          </p:nvSpPr>
          <p:spPr>
            <a:xfrm>
              <a:off x="5197655" y="4973153"/>
              <a:ext cx="114880" cy="138085"/>
            </a:xfrm>
            <a:custGeom>
              <a:rect b="b" l="l" r="r" t="t"/>
              <a:pathLst>
                <a:path extrusionOk="0" h="138085" w="114880">
                  <a:moveTo>
                    <a:pt x="18906" y="128345"/>
                  </a:moveTo>
                  <a:cubicBezTo>
                    <a:pt x="18906" y="133789"/>
                    <a:pt x="14897" y="138086"/>
                    <a:pt x="9453" y="138086"/>
                  </a:cubicBezTo>
                  <a:cubicBezTo>
                    <a:pt x="4009" y="138086"/>
                    <a:pt x="0" y="133789"/>
                    <a:pt x="0" y="128345"/>
                  </a:cubicBezTo>
                  <a:lnTo>
                    <a:pt x="0" y="11173"/>
                  </a:lnTo>
                  <a:cubicBezTo>
                    <a:pt x="0" y="5729"/>
                    <a:pt x="4009" y="1432"/>
                    <a:pt x="9453" y="1432"/>
                  </a:cubicBezTo>
                  <a:cubicBezTo>
                    <a:pt x="14897" y="1432"/>
                    <a:pt x="18906" y="5729"/>
                    <a:pt x="18906" y="11173"/>
                  </a:cubicBezTo>
                  <a:lnTo>
                    <a:pt x="18906" y="24923"/>
                  </a:lnTo>
                  <a:cubicBezTo>
                    <a:pt x="27214" y="7450"/>
                    <a:pt x="47840" y="0"/>
                    <a:pt x="63311" y="0"/>
                  </a:cubicBezTo>
                  <a:cubicBezTo>
                    <a:pt x="95972" y="0"/>
                    <a:pt x="115166" y="22347"/>
                    <a:pt x="114877" y="58728"/>
                  </a:cubicBezTo>
                  <a:lnTo>
                    <a:pt x="114877" y="128345"/>
                  </a:lnTo>
                  <a:cubicBezTo>
                    <a:pt x="114877" y="133789"/>
                    <a:pt x="110869" y="138086"/>
                    <a:pt x="105425" y="138086"/>
                  </a:cubicBezTo>
                  <a:cubicBezTo>
                    <a:pt x="99981" y="138086"/>
                    <a:pt x="95972" y="133789"/>
                    <a:pt x="95972" y="128345"/>
                  </a:cubicBezTo>
                  <a:lnTo>
                    <a:pt x="95972" y="58728"/>
                  </a:lnTo>
                  <a:cubicBezTo>
                    <a:pt x="95972" y="34091"/>
                    <a:pt x="83940" y="18908"/>
                    <a:pt x="63311" y="18908"/>
                  </a:cubicBezTo>
                  <a:cubicBezTo>
                    <a:pt x="42111" y="18908"/>
                    <a:pt x="18906" y="30941"/>
                    <a:pt x="18906" y="63599"/>
                  </a:cubicBezTo>
                  <a:lnTo>
                    <a:pt x="18906" y="128345"/>
                  </a:lnTo>
                  <a:close/>
                </a:path>
              </a:pathLst>
            </a:custGeom>
            <a:solidFill>
              <a:srgbClr val="181D63"/>
            </a:solidFill>
            <a:ln>
              <a:noFill/>
            </a:ln>
          </p:spPr>
          <p:txBody>
            <a:bodyPr anchorCtr="0" anchor="t" bIns="70950" lIns="141925" spcFirstLastPara="1" rIns="141925" wrap="square" tIns="7095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898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5" name="Google Shape;145;p2"/>
            <p:cNvSpPr/>
            <p:nvPr/>
          </p:nvSpPr>
          <p:spPr>
            <a:xfrm>
              <a:off x="5348047" y="4973153"/>
              <a:ext cx="137797" cy="202831"/>
            </a:xfrm>
            <a:custGeom>
              <a:rect b="b" l="l" r="r" t="t"/>
              <a:pathLst>
                <a:path extrusionOk="0" h="202831" w="137797">
                  <a:moveTo>
                    <a:pt x="16614" y="163582"/>
                  </a:moveTo>
                  <a:cubicBezTo>
                    <a:pt x="21200" y="160429"/>
                    <a:pt x="26644" y="162435"/>
                    <a:pt x="29794" y="166732"/>
                  </a:cubicBezTo>
                  <a:cubicBezTo>
                    <a:pt x="39535" y="178764"/>
                    <a:pt x="52999" y="183923"/>
                    <a:pt x="66464" y="183923"/>
                  </a:cubicBezTo>
                  <a:cubicBezTo>
                    <a:pt x="97404" y="183923"/>
                    <a:pt x="119177" y="166447"/>
                    <a:pt x="118892" y="111727"/>
                  </a:cubicBezTo>
                  <a:cubicBezTo>
                    <a:pt x="110010" y="129204"/>
                    <a:pt x="87951" y="139518"/>
                    <a:pt x="68469" y="139518"/>
                  </a:cubicBezTo>
                  <a:cubicBezTo>
                    <a:pt x="30367" y="139518"/>
                    <a:pt x="0" y="112589"/>
                    <a:pt x="0" y="70187"/>
                  </a:cubicBezTo>
                  <a:cubicBezTo>
                    <a:pt x="0" y="27788"/>
                    <a:pt x="30367" y="0"/>
                    <a:pt x="68469" y="0"/>
                  </a:cubicBezTo>
                  <a:cubicBezTo>
                    <a:pt x="87951" y="0"/>
                    <a:pt x="108863" y="8882"/>
                    <a:pt x="118892" y="25785"/>
                  </a:cubicBezTo>
                  <a:lnTo>
                    <a:pt x="118892" y="11173"/>
                  </a:lnTo>
                  <a:cubicBezTo>
                    <a:pt x="118892" y="5729"/>
                    <a:pt x="122901" y="1432"/>
                    <a:pt x="128345" y="1432"/>
                  </a:cubicBezTo>
                  <a:cubicBezTo>
                    <a:pt x="133789" y="1432"/>
                    <a:pt x="137798" y="5729"/>
                    <a:pt x="137798" y="11173"/>
                  </a:cubicBezTo>
                  <a:lnTo>
                    <a:pt x="137798" y="114880"/>
                  </a:lnTo>
                  <a:cubicBezTo>
                    <a:pt x="137798" y="180485"/>
                    <a:pt x="108577" y="202831"/>
                    <a:pt x="66464" y="202831"/>
                  </a:cubicBezTo>
                  <a:cubicBezTo>
                    <a:pt x="46984" y="202831"/>
                    <a:pt x="26355" y="195382"/>
                    <a:pt x="13750" y="176761"/>
                  </a:cubicBezTo>
                  <a:cubicBezTo>
                    <a:pt x="10600" y="172176"/>
                    <a:pt x="12032" y="166447"/>
                    <a:pt x="16614" y="163582"/>
                  </a:cubicBezTo>
                  <a:close/>
                  <a:moveTo>
                    <a:pt x="68469" y="120324"/>
                  </a:moveTo>
                  <a:cubicBezTo>
                    <a:pt x="92534" y="120324"/>
                    <a:pt x="118892" y="103133"/>
                    <a:pt x="118892" y="70187"/>
                  </a:cubicBezTo>
                  <a:cubicBezTo>
                    <a:pt x="118892" y="37243"/>
                    <a:pt x="95686" y="19194"/>
                    <a:pt x="68469" y="19194"/>
                  </a:cubicBezTo>
                  <a:cubicBezTo>
                    <a:pt x="40682" y="19194"/>
                    <a:pt x="19194" y="40393"/>
                    <a:pt x="19194" y="70187"/>
                  </a:cubicBezTo>
                  <a:cubicBezTo>
                    <a:pt x="19194" y="100842"/>
                    <a:pt x="40682" y="120324"/>
                    <a:pt x="68469" y="120324"/>
                  </a:cubicBezTo>
                  <a:close/>
                </a:path>
              </a:pathLst>
            </a:custGeom>
            <a:solidFill>
              <a:srgbClr val="181D63"/>
            </a:solidFill>
            <a:ln>
              <a:noFill/>
            </a:ln>
          </p:spPr>
          <p:txBody>
            <a:bodyPr anchorCtr="0" anchor="t" bIns="70950" lIns="141925" spcFirstLastPara="1" rIns="141925" wrap="square" tIns="7095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898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6" name="Google Shape;146;p2"/>
            <p:cNvSpPr/>
            <p:nvPr/>
          </p:nvSpPr>
          <p:spPr>
            <a:xfrm>
              <a:off x="5598984" y="4973153"/>
              <a:ext cx="137797" cy="139517"/>
            </a:xfrm>
            <a:custGeom>
              <a:rect b="b" l="l" r="r" t="t"/>
              <a:pathLst>
                <a:path extrusionOk="0" h="139517" w="137797">
                  <a:moveTo>
                    <a:pt x="137798" y="128345"/>
                  </a:moveTo>
                  <a:cubicBezTo>
                    <a:pt x="137798" y="133789"/>
                    <a:pt x="133789" y="138086"/>
                    <a:pt x="128345" y="138086"/>
                  </a:cubicBezTo>
                  <a:cubicBezTo>
                    <a:pt x="122901" y="138086"/>
                    <a:pt x="118892" y="133789"/>
                    <a:pt x="118892" y="128345"/>
                  </a:cubicBezTo>
                  <a:lnTo>
                    <a:pt x="118892" y="113733"/>
                  </a:lnTo>
                  <a:cubicBezTo>
                    <a:pt x="108863" y="130636"/>
                    <a:pt x="87951" y="139518"/>
                    <a:pt x="68469" y="139518"/>
                  </a:cubicBezTo>
                  <a:cubicBezTo>
                    <a:pt x="30367" y="139518"/>
                    <a:pt x="0" y="111727"/>
                    <a:pt x="0" y="69328"/>
                  </a:cubicBezTo>
                  <a:cubicBezTo>
                    <a:pt x="0" y="26929"/>
                    <a:pt x="30367" y="0"/>
                    <a:pt x="68469" y="0"/>
                  </a:cubicBezTo>
                  <a:cubicBezTo>
                    <a:pt x="87951" y="0"/>
                    <a:pt x="108863" y="8020"/>
                    <a:pt x="118892" y="24923"/>
                  </a:cubicBezTo>
                  <a:lnTo>
                    <a:pt x="118892" y="11173"/>
                  </a:lnTo>
                  <a:cubicBezTo>
                    <a:pt x="118892" y="5729"/>
                    <a:pt x="122901" y="1432"/>
                    <a:pt x="128345" y="1432"/>
                  </a:cubicBezTo>
                  <a:cubicBezTo>
                    <a:pt x="133789" y="1432"/>
                    <a:pt x="137798" y="5729"/>
                    <a:pt x="137798" y="11173"/>
                  </a:cubicBezTo>
                  <a:lnTo>
                    <a:pt x="137798" y="128345"/>
                  </a:lnTo>
                  <a:close/>
                  <a:moveTo>
                    <a:pt x="68469" y="120324"/>
                  </a:moveTo>
                  <a:cubicBezTo>
                    <a:pt x="95686" y="120324"/>
                    <a:pt x="118892" y="102275"/>
                    <a:pt x="118892" y="69328"/>
                  </a:cubicBezTo>
                  <a:cubicBezTo>
                    <a:pt x="118892" y="36385"/>
                    <a:pt x="92534" y="19194"/>
                    <a:pt x="68469" y="19194"/>
                  </a:cubicBezTo>
                  <a:cubicBezTo>
                    <a:pt x="40682" y="19194"/>
                    <a:pt x="19194" y="38676"/>
                    <a:pt x="19194" y="69328"/>
                  </a:cubicBezTo>
                  <a:cubicBezTo>
                    <a:pt x="19194" y="99125"/>
                    <a:pt x="40682" y="120324"/>
                    <a:pt x="68469" y="120324"/>
                  </a:cubicBezTo>
                  <a:close/>
                </a:path>
              </a:pathLst>
            </a:custGeom>
            <a:solidFill>
              <a:srgbClr val="181D63"/>
            </a:solidFill>
            <a:ln>
              <a:noFill/>
            </a:ln>
          </p:spPr>
          <p:txBody>
            <a:bodyPr anchorCtr="0" anchor="t" bIns="70950" lIns="141925" spcFirstLastPara="1" rIns="141925" wrap="square" tIns="7095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898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7" name="Google Shape;147;p2"/>
            <p:cNvSpPr/>
            <p:nvPr/>
          </p:nvSpPr>
          <p:spPr>
            <a:xfrm>
              <a:off x="5851072" y="4910127"/>
              <a:ext cx="190225" cy="202543"/>
            </a:xfrm>
            <a:custGeom>
              <a:rect b="b" l="l" r="r" t="t"/>
              <a:pathLst>
                <a:path extrusionOk="0" h="202543" w="190225">
                  <a:moveTo>
                    <a:pt x="99122" y="202543"/>
                  </a:moveTo>
                  <a:cubicBezTo>
                    <a:pt x="43258" y="202543"/>
                    <a:pt x="0" y="157279"/>
                    <a:pt x="0" y="101413"/>
                  </a:cubicBezTo>
                  <a:cubicBezTo>
                    <a:pt x="0" y="45264"/>
                    <a:pt x="43258" y="0"/>
                    <a:pt x="99122" y="0"/>
                  </a:cubicBezTo>
                  <a:cubicBezTo>
                    <a:pt x="119751" y="0"/>
                    <a:pt x="138944" y="6303"/>
                    <a:pt x="154700" y="17188"/>
                  </a:cubicBezTo>
                  <a:cubicBezTo>
                    <a:pt x="158997" y="20626"/>
                    <a:pt x="159571" y="27214"/>
                    <a:pt x="155847" y="31226"/>
                  </a:cubicBezTo>
                  <a:cubicBezTo>
                    <a:pt x="152124" y="35238"/>
                    <a:pt x="146394" y="34664"/>
                    <a:pt x="142383" y="31511"/>
                  </a:cubicBezTo>
                  <a:cubicBezTo>
                    <a:pt x="130062" y="23491"/>
                    <a:pt x="115166" y="18906"/>
                    <a:pt x="99122" y="18906"/>
                  </a:cubicBezTo>
                  <a:cubicBezTo>
                    <a:pt x="53573" y="18906"/>
                    <a:pt x="18908" y="55864"/>
                    <a:pt x="18908" y="101413"/>
                  </a:cubicBezTo>
                  <a:cubicBezTo>
                    <a:pt x="18908" y="146965"/>
                    <a:pt x="53573" y="183635"/>
                    <a:pt x="99122" y="183635"/>
                  </a:cubicBezTo>
                  <a:cubicBezTo>
                    <a:pt x="138659" y="183635"/>
                    <a:pt x="165015" y="163009"/>
                    <a:pt x="170459" y="120610"/>
                  </a:cubicBezTo>
                  <a:lnTo>
                    <a:pt x="119751" y="120610"/>
                  </a:lnTo>
                  <a:cubicBezTo>
                    <a:pt x="114592" y="120610"/>
                    <a:pt x="110583" y="116883"/>
                    <a:pt x="110583" y="111727"/>
                  </a:cubicBezTo>
                  <a:cubicBezTo>
                    <a:pt x="110583" y="106572"/>
                    <a:pt x="114592" y="102845"/>
                    <a:pt x="119751" y="102845"/>
                  </a:cubicBezTo>
                  <a:lnTo>
                    <a:pt x="181058" y="102845"/>
                  </a:lnTo>
                  <a:cubicBezTo>
                    <a:pt x="188220" y="102845"/>
                    <a:pt x="190226" y="106572"/>
                    <a:pt x="190226" y="114592"/>
                  </a:cubicBezTo>
                  <a:cubicBezTo>
                    <a:pt x="186214" y="173609"/>
                    <a:pt x="151835" y="202543"/>
                    <a:pt x="99122" y="202543"/>
                  </a:cubicBezTo>
                  <a:close/>
                </a:path>
              </a:pathLst>
            </a:custGeom>
            <a:solidFill>
              <a:srgbClr val="181D63"/>
            </a:solidFill>
            <a:ln>
              <a:noFill/>
            </a:ln>
          </p:spPr>
          <p:txBody>
            <a:bodyPr anchorCtr="0" anchor="t" bIns="70950" lIns="141925" spcFirstLastPara="1" rIns="141925" wrap="square" tIns="7095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898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8" name="Google Shape;148;p2"/>
            <p:cNvSpPr/>
            <p:nvPr/>
          </p:nvSpPr>
          <p:spPr>
            <a:xfrm>
              <a:off x="6068495" y="4912419"/>
              <a:ext cx="29222" cy="198819"/>
            </a:xfrm>
            <a:custGeom>
              <a:rect b="b" l="l" r="r" t="t"/>
              <a:pathLst>
                <a:path extrusionOk="0" h="198819" w="29222">
                  <a:moveTo>
                    <a:pt x="14611" y="0"/>
                  </a:moveTo>
                  <a:cubicBezTo>
                    <a:pt x="22632" y="0"/>
                    <a:pt x="29223" y="5729"/>
                    <a:pt x="29223" y="13750"/>
                  </a:cubicBezTo>
                  <a:cubicBezTo>
                    <a:pt x="29223" y="21773"/>
                    <a:pt x="22632" y="27502"/>
                    <a:pt x="14611" y="27502"/>
                  </a:cubicBezTo>
                  <a:cubicBezTo>
                    <a:pt x="6591" y="27502"/>
                    <a:pt x="0" y="21773"/>
                    <a:pt x="0" y="13750"/>
                  </a:cubicBezTo>
                  <a:cubicBezTo>
                    <a:pt x="0" y="5729"/>
                    <a:pt x="6591" y="0"/>
                    <a:pt x="14611" y="0"/>
                  </a:cubicBezTo>
                  <a:close/>
                  <a:moveTo>
                    <a:pt x="23779" y="71907"/>
                  </a:moveTo>
                  <a:cubicBezTo>
                    <a:pt x="23779" y="66464"/>
                    <a:pt x="19767" y="62167"/>
                    <a:pt x="14323" y="62167"/>
                  </a:cubicBezTo>
                  <a:cubicBezTo>
                    <a:pt x="8882" y="62167"/>
                    <a:pt x="4870" y="66464"/>
                    <a:pt x="4870" y="71907"/>
                  </a:cubicBezTo>
                  <a:lnTo>
                    <a:pt x="4870" y="189079"/>
                  </a:lnTo>
                  <a:cubicBezTo>
                    <a:pt x="4870" y="194523"/>
                    <a:pt x="8882" y="198820"/>
                    <a:pt x="14323" y="198820"/>
                  </a:cubicBezTo>
                  <a:cubicBezTo>
                    <a:pt x="19767" y="198820"/>
                    <a:pt x="23779" y="194523"/>
                    <a:pt x="23779" y="189079"/>
                  </a:cubicBezTo>
                  <a:lnTo>
                    <a:pt x="23779" y="71907"/>
                  </a:lnTo>
                  <a:close/>
                </a:path>
              </a:pathLst>
            </a:custGeom>
            <a:solidFill>
              <a:srgbClr val="181D63"/>
            </a:solidFill>
            <a:ln>
              <a:noFill/>
            </a:ln>
          </p:spPr>
          <p:txBody>
            <a:bodyPr anchorCtr="0" anchor="t" bIns="70950" lIns="141925" spcFirstLastPara="1" rIns="141925" wrap="square" tIns="7095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898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9" name="Google Shape;149;p2"/>
            <p:cNvSpPr/>
            <p:nvPr/>
          </p:nvSpPr>
          <p:spPr>
            <a:xfrm>
              <a:off x="6137822" y="4973153"/>
              <a:ext cx="80172" cy="138085"/>
            </a:xfrm>
            <a:custGeom>
              <a:rect b="b" l="l" r="r" t="t"/>
              <a:pathLst>
                <a:path extrusionOk="0" h="138085" w="80172">
                  <a:moveTo>
                    <a:pt x="57299" y="19194"/>
                  </a:moveTo>
                  <a:cubicBezTo>
                    <a:pt x="30079" y="19194"/>
                    <a:pt x="18906" y="51281"/>
                    <a:pt x="18906" y="86804"/>
                  </a:cubicBezTo>
                  <a:lnTo>
                    <a:pt x="18906" y="128345"/>
                  </a:lnTo>
                  <a:cubicBezTo>
                    <a:pt x="18906" y="133789"/>
                    <a:pt x="14900" y="138086"/>
                    <a:pt x="9456" y="138086"/>
                  </a:cubicBezTo>
                  <a:cubicBezTo>
                    <a:pt x="4012" y="138086"/>
                    <a:pt x="0" y="133789"/>
                    <a:pt x="0" y="128345"/>
                  </a:cubicBezTo>
                  <a:lnTo>
                    <a:pt x="0" y="11173"/>
                  </a:lnTo>
                  <a:cubicBezTo>
                    <a:pt x="0" y="5729"/>
                    <a:pt x="4012" y="1432"/>
                    <a:pt x="9456" y="1432"/>
                  </a:cubicBezTo>
                  <a:cubicBezTo>
                    <a:pt x="14900" y="1432"/>
                    <a:pt x="18906" y="5729"/>
                    <a:pt x="18906" y="11173"/>
                  </a:cubicBezTo>
                  <a:lnTo>
                    <a:pt x="18906" y="33232"/>
                  </a:lnTo>
                  <a:cubicBezTo>
                    <a:pt x="25497" y="10314"/>
                    <a:pt x="37817" y="0"/>
                    <a:pt x="57299" y="0"/>
                  </a:cubicBezTo>
                  <a:cubicBezTo>
                    <a:pt x="63028" y="0"/>
                    <a:pt x="68757" y="859"/>
                    <a:pt x="73625" y="2579"/>
                  </a:cubicBezTo>
                  <a:cubicBezTo>
                    <a:pt x="78784" y="4297"/>
                    <a:pt x="81363" y="9453"/>
                    <a:pt x="79640" y="14611"/>
                  </a:cubicBezTo>
                  <a:cubicBezTo>
                    <a:pt x="77922" y="19767"/>
                    <a:pt x="72478" y="21200"/>
                    <a:pt x="67325" y="20341"/>
                  </a:cubicBezTo>
                  <a:cubicBezTo>
                    <a:pt x="63599" y="19767"/>
                    <a:pt x="59873" y="19194"/>
                    <a:pt x="57299" y="19194"/>
                  </a:cubicBezTo>
                  <a:close/>
                </a:path>
              </a:pathLst>
            </a:custGeom>
            <a:solidFill>
              <a:srgbClr val="181D63"/>
            </a:solidFill>
            <a:ln>
              <a:noFill/>
            </a:ln>
          </p:spPr>
          <p:txBody>
            <a:bodyPr anchorCtr="0" anchor="t" bIns="70950" lIns="141925" spcFirstLastPara="1" rIns="141925" wrap="square" tIns="7095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898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0" name="Google Shape;150;p2"/>
            <p:cNvSpPr/>
            <p:nvPr/>
          </p:nvSpPr>
          <p:spPr>
            <a:xfrm>
              <a:off x="6244670" y="4902104"/>
              <a:ext cx="18911" cy="209134"/>
            </a:xfrm>
            <a:custGeom>
              <a:rect b="b" l="l" r="r" t="t"/>
              <a:pathLst>
                <a:path extrusionOk="0" h="209134" w="18911">
                  <a:moveTo>
                    <a:pt x="18911" y="199393"/>
                  </a:moveTo>
                  <a:cubicBezTo>
                    <a:pt x="18911" y="204837"/>
                    <a:pt x="14900" y="209134"/>
                    <a:pt x="9456" y="209134"/>
                  </a:cubicBezTo>
                  <a:cubicBezTo>
                    <a:pt x="4012" y="209134"/>
                    <a:pt x="0" y="204837"/>
                    <a:pt x="0" y="199393"/>
                  </a:cubicBezTo>
                  <a:lnTo>
                    <a:pt x="0" y="9741"/>
                  </a:lnTo>
                  <a:cubicBezTo>
                    <a:pt x="0" y="4297"/>
                    <a:pt x="4012" y="0"/>
                    <a:pt x="9456" y="0"/>
                  </a:cubicBezTo>
                  <a:cubicBezTo>
                    <a:pt x="14900" y="0"/>
                    <a:pt x="18911" y="4297"/>
                    <a:pt x="18911" y="9741"/>
                  </a:cubicBezTo>
                  <a:lnTo>
                    <a:pt x="18911" y="199393"/>
                  </a:lnTo>
                  <a:close/>
                </a:path>
              </a:pathLst>
            </a:custGeom>
            <a:solidFill>
              <a:srgbClr val="181D63"/>
            </a:solidFill>
            <a:ln>
              <a:noFill/>
            </a:ln>
          </p:spPr>
          <p:txBody>
            <a:bodyPr anchorCtr="0" anchor="t" bIns="70950" lIns="141925" spcFirstLastPara="1" rIns="141925" wrap="square" tIns="7095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898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1" name="Google Shape;151;p2"/>
            <p:cNvSpPr/>
            <p:nvPr/>
          </p:nvSpPr>
          <p:spPr>
            <a:xfrm>
              <a:off x="6391054" y="4912419"/>
              <a:ext cx="132927" cy="198819"/>
            </a:xfrm>
            <a:custGeom>
              <a:rect b="b" l="l" r="r" t="t"/>
              <a:pathLst>
                <a:path extrusionOk="0" h="198819" w="132927">
                  <a:moveTo>
                    <a:pt x="18911" y="189079"/>
                  </a:moveTo>
                  <a:cubicBezTo>
                    <a:pt x="18911" y="194523"/>
                    <a:pt x="14900" y="198820"/>
                    <a:pt x="9456" y="198820"/>
                  </a:cubicBezTo>
                  <a:cubicBezTo>
                    <a:pt x="4012" y="198820"/>
                    <a:pt x="0" y="194523"/>
                    <a:pt x="0" y="189079"/>
                  </a:cubicBezTo>
                  <a:lnTo>
                    <a:pt x="0" y="9741"/>
                  </a:lnTo>
                  <a:cubicBezTo>
                    <a:pt x="0" y="4582"/>
                    <a:pt x="4582" y="0"/>
                    <a:pt x="9741" y="0"/>
                  </a:cubicBezTo>
                  <a:lnTo>
                    <a:pt x="77351" y="0"/>
                  </a:lnTo>
                  <a:cubicBezTo>
                    <a:pt x="117457" y="0"/>
                    <a:pt x="132927" y="30079"/>
                    <a:pt x="132927" y="60449"/>
                  </a:cubicBezTo>
                  <a:cubicBezTo>
                    <a:pt x="132927" y="90816"/>
                    <a:pt x="117457" y="120321"/>
                    <a:pt x="77351" y="120321"/>
                  </a:cubicBezTo>
                  <a:lnTo>
                    <a:pt x="18911" y="120321"/>
                  </a:lnTo>
                  <a:lnTo>
                    <a:pt x="18911" y="189079"/>
                  </a:lnTo>
                  <a:close/>
                  <a:moveTo>
                    <a:pt x="18911" y="18908"/>
                  </a:moveTo>
                  <a:lnTo>
                    <a:pt x="18911" y="101416"/>
                  </a:lnTo>
                  <a:lnTo>
                    <a:pt x="75919" y="101416"/>
                  </a:lnTo>
                  <a:cubicBezTo>
                    <a:pt x="103710" y="101416"/>
                    <a:pt x="114021" y="81360"/>
                    <a:pt x="114021" y="60449"/>
                  </a:cubicBezTo>
                  <a:cubicBezTo>
                    <a:pt x="114021" y="39535"/>
                    <a:pt x="103710" y="18908"/>
                    <a:pt x="77351" y="18908"/>
                  </a:cubicBezTo>
                  <a:lnTo>
                    <a:pt x="18911" y="18908"/>
                  </a:lnTo>
                  <a:close/>
                </a:path>
              </a:pathLst>
            </a:custGeom>
            <a:solidFill>
              <a:srgbClr val="181D63"/>
            </a:solidFill>
            <a:ln>
              <a:noFill/>
            </a:ln>
          </p:spPr>
          <p:txBody>
            <a:bodyPr anchorCtr="0" anchor="t" bIns="70950" lIns="141925" spcFirstLastPara="1" rIns="141925" wrap="square" tIns="7095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898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2" name="Google Shape;152;p2"/>
            <p:cNvSpPr/>
            <p:nvPr/>
          </p:nvSpPr>
          <p:spPr>
            <a:xfrm>
              <a:off x="6542019" y="4973153"/>
              <a:ext cx="139803" cy="139517"/>
            </a:xfrm>
            <a:custGeom>
              <a:rect b="b" l="l" r="r" t="t"/>
              <a:pathLst>
                <a:path extrusionOk="0" h="139517" w="139803">
                  <a:moveTo>
                    <a:pt x="0" y="69328"/>
                  </a:moveTo>
                  <a:cubicBezTo>
                    <a:pt x="0" y="26929"/>
                    <a:pt x="31802" y="0"/>
                    <a:pt x="69904" y="0"/>
                  </a:cubicBezTo>
                  <a:cubicBezTo>
                    <a:pt x="108007" y="0"/>
                    <a:pt x="139803" y="26929"/>
                    <a:pt x="139803" y="69328"/>
                  </a:cubicBezTo>
                  <a:cubicBezTo>
                    <a:pt x="139803" y="111727"/>
                    <a:pt x="108007" y="139518"/>
                    <a:pt x="69904" y="139518"/>
                  </a:cubicBezTo>
                  <a:cubicBezTo>
                    <a:pt x="31802" y="139518"/>
                    <a:pt x="0" y="111727"/>
                    <a:pt x="0" y="69328"/>
                  </a:cubicBezTo>
                  <a:close/>
                  <a:moveTo>
                    <a:pt x="120898" y="69328"/>
                  </a:moveTo>
                  <a:cubicBezTo>
                    <a:pt x="120898" y="38388"/>
                    <a:pt x="97689" y="18908"/>
                    <a:pt x="69904" y="18908"/>
                  </a:cubicBezTo>
                  <a:cubicBezTo>
                    <a:pt x="42114" y="18908"/>
                    <a:pt x="18911" y="38388"/>
                    <a:pt x="18911" y="69328"/>
                  </a:cubicBezTo>
                  <a:cubicBezTo>
                    <a:pt x="18911" y="100269"/>
                    <a:pt x="42114" y="120610"/>
                    <a:pt x="69904" y="120610"/>
                  </a:cubicBezTo>
                  <a:cubicBezTo>
                    <a:pt x="97689" y="120610"/>
                    <a:pt x="120898" y="100269"/>
                    <a:pt x="120898" y="69328"/>
                  </a:cubicBezTo>
                  <a:close/>
                </a:path>
              </a:pathLst>
            </a:custGeom>
            <a:solidFill>
              <a:srgbClr val="181D63"/>
            </a:solidFill>
            <a:ln>
              <a:noFill/>
            </a:ln>
          </p:spPr>
          <p:txBody>
            <a:bodyPr anchorCtr="0" anchor="t" bIns="70950" lIns="141925" spcFirstLastPara="1" rIns="141925" wrap="square" tIns="7095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898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3" name="Google Shape;153;p2"/>
            <p:cNvSpPr/>
            <p:nvPr/>
          </p:nvSpPr>
          <p:spPr>
            <a:xfrm>
              <a:off x="6702486" y="4974583"/>
              <a:ext cx="207902" cy="136655"/>
            </a:xfrm>
            <a:custGeom>
              <a:rect b="b" l="l" r="r" t="t"/>
              <a:pathLst>
                <a:path extrusionOk="0" h="136655" w="207902">
                  <a:moveTo>
                    <a:pt x="55250" y="104856"/>
                  </a:moveTo>
                  <a:lnTo>
                    <a:pt x="90487" y="9743"/>
                  </a:lnTo>
                  <a:cubicBezTo>
                    <a:pt x="93061" y="3152"/>
                    <a:pt x="97073" y="2"/>
                    <a:pt x="103378" y="2"/>
                  </a:cubicBezTo>
                  <a:lnTo>
                    <a:pt x="104811" y="2"/>
                  </a:lnTo>
                  <a:cubicBezTo>
                    <a:pt x="111111" y="2"/>
                    <a:pt x="114837" y="3152"/>
                    <a:pt x="117416" y="9743"/>
                  </a:cubicBezTo>
                  <a:lnTo>
                    <a:pt x="152939" y="104856"/>
                  </a:lnTo>
                  <a:lnTo>
                    <a:pt x="189609" y="6878"/>
                  </a:lnTo>
                  <a:cubicBezTo>
                    <a:pt x="191327" y="1434"/>
                    <a:pt x="196200" y="-857"/>
                    <a:pt x="201353" y="287"/>
                  </a:cubicBezTo>
                  <a:cubicBezTo>
                    <a:pt x="206512" y="1434"/>
                    <a:pt x="209091" y="7163"/>
                    <a:pt x="207373" y="12319"/>
                  </a:cubicBezTo>
                  <a:lnTo>
                    <a:pt x="164112" y="128346"/>
                  </a:lnTo>
                  <a:cubicBezTo>
                    <a:pt x="162104" y="133790"/>
                    <a:pt x="158098" y="136655"/>
                    <a:pt x="153510" y="136655"/>
                  </a:cubicBezTo>
                  <a:lnTo>
                    <a:pt x="152939" y="136655"/>
                  </a:lnTo>
                  <a:cubicBezTo>
                    <a:pt x="148066" y="136655"/>
                    <a:pt x="144631" y="133790"/>
                    <a:pt x="142628" y="128346"/>
                  </a:cubicBezTo>
                  <a:lnTo>
                    <a:pt x="103949" y="27790"/>
                  </a:lnTo>
                  <a:lnTo>
                    <a:pt x="66423" y="128346"/>
                  </a:lnTo>
                  <a:cubicBezTo>
                    <a:pt x="64414" y="133790"/>
                    <a:pt x="60979" y="136655"/>
                    <a:pt x="56106" y="136655"/>
                  </a:cubicBezTo>
                  <a:lnTo>
                    <a:pt x="55535" y="136655"/>
                  </a:lnTo>
                  <a:cubicBezTo>
                    <a:pt x="50953" y="136655"/>
                    <a:pt x="46941" y="133790"/>
                    <a:pt x="44932" y="128346"/>
                  </a:cubicBezTo>
                  <a:lnTo>
                    <a:pt x="530" y="12319"/>
                  </a:lnTo>
                  <a:cubicBezTo>
                    <a:pt x="-1187" y="7163"/>
                    <a:pt x="1386" y="1434"/>
                    <a:pt x="6545" y="287"/>
                  </a:cubicBezTo>
                  <a:cubicBezTo>
                    <a:pt x="11704" y="-857"/>
                    <a:pt x="16571" y="1434"/>
                    <a:pt x="18289" y="6878"/>
                  </a:cubicBezTo>
                  <a:lnTo>
                    <a:pt x="55250" y="104856"/>
                  </a:lnTo>
                  <a:close/>
                </a:path>
              </a:pathLst>
            </a:custGeom>
            <a:solidFill>
              <a:srgbClr val="181D63"/>
            </a:solidFill>
            <a:ln>
              <a:noFill/>
            </a:ln>
          </p:spPr>
          <p:txBody>
            <a:bodyPr anchorCtr="0" anchor="t" bIns="70950" lIns="141925" spcFirstLastPara="1" rIns="141925" wrap="square" tIns="7095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898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4" name="Google Shape;154;p2"/>
            <p:cNvSpPr/>
            <p:nvPr/>
          </p:nvSpPr>
          <p:spPr>
            <a:xfrm>
              <a:off x="6931898" y="4973153"/>
              <a:ext cx="133217" cy="139517"/>
            </a:xfrm>
            <a:custGeom>
              <a:rect b="b" l="l" r="r" t="t"/>
              <a:pathLst>
                <a:path extrusionOk="0" h="139517" w="133217">
                  <a:moveTo>
                    <a:pt x="67610" y="139518"/>
                  </a:moveTo>
                  <a:cubicBezTo>
                    <a:pt x="29508" y="139518"/>
                    <a:pt x="0" y="111727"/>
                    <a:pt x="0" y="69328"/>
                  </a:cubicBezTo>
                  <a:cubicBezTo>
                    <a:pt x="0" y="26929"/>
                    <a:pt x="29508" y="0"/>
                    <a:pt x="67610" y="0"/>
                  </a:cubicBezTo>
                  <a:cubicBezTo>
                    <a:pt x="105713" y="0"/>
                    <a:pt x="133218" y="26929"/>
                    <a:pt x="133218" y="69328"/>
                  </a:cubicBezTo>
                  <a:cubicBezTo>
                    <a:pt x="133218" y="74487"/>
                    <a:pt x="128921" y="78210"/>
                    <a:pt x="124339" y="78210"/>
                  </a:cubicBezTo>
                  <a:lnTo>
                    <a:pt x="19482" y="78210"/>
                  </a:lnTo>
                  <a:cubicBezTo>
                    <a:pt x="22923" y="104280"/>
                    <a:pt x="42690" y="120610"/>
                    <a:pt x="67610" y="120610"/>
                  </a:cubicBezTo>
                  <a:cubicBezTo>
                    <a:pt x="86236" y="120610"/>
                    <a:pt x="97119" y="113448"/>
                    <a:pt x="106574" y="102275"/>
                  </a:cubicBezTo>
                  <a:cubicBezTo>
                    <a:pt x="110010" y="97978"/>
                    <a:pt x="115168" y="95686"/>
                    <a:pt x="119751" y="98836"/>
                  </a:cubicBezTo>
                  <a:cubicBezTo>
                    <a:pt x="124339" y="101701"/>
                    <a:pt x="125480" y="107430"/>
                    <a:pt x="122615" y="112016"/>
                  </a:cubicBezTo>
                  <a:cubicBezTo>
                    <a:pt x="110586" y="129492"/>
                    <a:pt x="90242" y="139518"/>
                    <a:pt x="67610" y="139518"/>
                  </a:cubicBezTo>
                  <a:close/>
                  <a:moveTo>
                    <a:pt x="113736" y="60449"/>
                  </a:moveTo>
                  <a:cubicBezTo>
                    <a:pt x="110010" y="34952"/>
                    <a:pt x="92251" y="18908"/>
                    <a:pt x="67610" y="18908"/>
                  </a:cubicBezTo>
                  <a:cubicBezTo>
                    <a:pt x="42690" y="18908"/>
                    <a:pt x="23208" y="34952"/>
                    <a:pt x="19482" y="60449"/>
                  </a:cubicBezTo>
                  <a:lnTo>
                    <a:pt x="113736" y="60449"/>
                  </a:lnTo>
                  <a:close/>
                </a:path>
              </a:pathLst>
            </a:custGeom>
            <a:solidFill>
              <a:srgbClr val="181D63"/>
            </a:solidFill>
            <a:ln>
              <a:noFill/>
            </a:ln>
          </p:spPr>
          <p:txBody>
            <a:bodyPr anchorCtr="0" anchor="t" bIns="70950" lIns="141925" spcFirstLastPara="1" rIns="141925" wrap="square" tIns="7095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898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5" name="Google Shape;155;p2"/>
            <p:cNvSpPr/>
            <p:nvPr/>
          </p:nvSpPr>
          <p:spPr>
            <a:xfrm>
              <a:off x="7099481" y="4973153"/>
              <a:ext cx="80175" cy="138085"/>
            </a:xfrm>
            <a:custGeom>
              <a:rect b="b" l="l" r="r" t="t"/>
              <a:pathLst>
                <a:path extrusionOk="0" h="138085" w="80175">
                  <a:moveTo>
                    <a:pt x="57299" y="19194"/>
                  </a:moveTo>
                  <a:cubicBezTo>
                    <a:pt x="30085" y="19194"/>
                    <a:pt x="18911" y="51281"/>
                    <a:pt x="18911" y="86804"/>
                  </a:cubicBezTo>
                  <a:lnTo>
                    <a:pt x="18911" y="128345"/>
                  </a:lnTo>
                  <a:cubicBezTo>
                    <a:pt x="18911" y="133789"/>
                    <a:pt x="14900" y="138086"/>
                    <a:pt x="9456" y="138086"/>
                  </a:cubicBezTo>
                  <a:cubicBezTo>
                    <a:pt x="4012" y="138086"/>
                    <a:pt x="0" y="133789"/>
                    <a:pt x="0" y="128345"/>
                  </a:cubicBezTo>
                  <a:lnTo>
                    <a:pt x="0" y="11173"/>
                  </a:lnTo>
                  <a:cubicBezTo>
                    <a:pt x="0" y="5729"/>
                    <a:pt x="4012" y="1432"/>
                    <a:pt x="9456" y="1432"/>
                  </a:cubicBezTo>
                  <a:cubicBezTo>
                    <a:pt x="14900" y="1432"/>
                    <a:pt x="18911" y="5729"/>
                    <a:pt x="18911" y="11173"/>
                  </a:cubicBezTo>
                  <a:lnTo>
                    <a:pt x="18911" y="33232"/>
                  </a:lnTo>
                  <a:cubicBezTo>
                    <a:pt x="25502" y="10314"/>
                    <a:pt x="37817" y="0"/>
                    <a:pt x="57299" y="0"/>
                  </a:cubicBezTo>
                  <a:cubicBezTo>
                    <a:pt x="63028" y="0"/>
                    <a:pt x="68757" y="859"/>
                    <a:pt x="73631" y="2579"/>
                  </a:cubicBezTo>
                  <a:cubicBezTo>
                    <a:pt x="78784" y="4297"/>
                    <a:pt x="81363" y="9453"/>
                    <a:pt x="79645" y="14611"/>
                  </a:cubicBezTo>
                  <a:cubicBezTo>
                    <a:pt x="77928" y="19767"/>
                    <a:pt x="72484" y="21200"/>
                    <a:pt x="67325" y="20341"/>
                  </a:cubicBezTo>
                  <a:cubicBezTo>
                    <a:pt x="63604" y="19767"/>
                    <a:pt x="59878" y="19194"/>
                    <a:pt x="57299" y="19194"/>
                  </a:cubicBezTo>
                  <a:close/>
                </a:path>
              </a:pathLst>
            </a:custGeom>
            <a:solidFill>
              <a:srgbClr val="181D63"/>
            </a:solidFill>
            <a:ln>
              <a:noFill/>
            </a:ln>
          </p:spPr>
          <p:txBody>
            <a:bodyPr anchorCtr="0" anchor="t" bIns="70950" lIns="141925" spcFirstLastPara="1" rIns="141925" wrap="square" tIns="7095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898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6" name="Google Shape;156;p2"/>
            <p:cNvSpPr/>
            <p:nvPr/>
          </p:nvSpPr>
          <p:spPr>
            <a:xfrm>
              <a:off x="7191436" y="4973153"/>
              <a:ext cx="133217" cy="139517"/>
            </a:xfrm>
            <a:custGeom>
              <a:rect b="b" l="l" r="r" t="t"/>
              <a:pathLst>
                <a:path extrusionOk="0" h="139517" w="133217">
                  <a:moveTo>
                    <a:pt x="67610" y="139518"/>
                  </a:moveTo>
                  <a:cubicBezTo>
                    <a:pt x="29508" y="139518"/>
                    <a:pt x="0" y="111727"/>
                    <a:pt x="0" y="69328"/>
                  </a:cubicBezTo>
                  <a:cubicBezTo>
                    <a:pt x="0" y="26929"/>
                    <a:pt x="29508" y="0"/>
                    <a:pt x="67610" y="0"/>
                  </a:cubicBezTo>
                  <a:cubicBezTo>
                    <a:pt x="105713" y="0"/>
                    <a:pt x="133218" y="26929"/>
                    <a:pt x="133218" y="69328"/>
                  </a:cubicBezTo>
                  <a:cubicBezTo>
                    <a:pt x="133218" y="74487"/>
                    <a:pt x="128921" y="78210"/>
                    <a:pt x="124339" y="78210"/>
                  </a:cubicBezTo>
                  <a:lnTo>
                    <a:pt x="19482" y="78210"/>
                  </a:lnTo>
                  <a:cubicBezTo>
                    <a:pt x="22923" y="104280"/>
                    <a:pt x="42690" y="120610"/>
                    <a:pt x="67610" y="120610"/>
                  </a:cubicBezTo>
                  <a:cubicBezTo>
                    <a:pt x="86236" y="120610"/>
                    <a:pt x="97119" y="113448"/>
                    <a:pt x="106574" y="102275"/>
                  </a:cubicBezTo>
                  <a:cubicBezTo>
                    <a:pt x="110010" y="97978"/>
                    <a:pt x="115168" y="95686"/>
                    <a:pt x="119751" y="98836"/>
                  </a:cubicBezTo>
                  <a:cubicBezTo>
                    <a:pt x="124339" y="101701"/>
                    <a:pt x="125480" y="107430"/>
                    <a:pt x="122615" y="112016"/>
                  </a:cubicBezTo>
                  <a:cubicBezTo>
                    <a:pt x="110586" y="129492"/>
                    <a:pt x="90242" y="139518"/>
                    <a:pt x="67610" y="139518"/>
                  </a:cubicBezTo>
                  <a:close/>
                  <a:moveTo>
                    <a:pt x="113736" y="60449"/>
                  </a:moveTo>
                  <a:cubicBezTo>
                    <a:pt x="110010" y="34952"/>
                    <a:pt x="92251" y="18908"/>
                    <a:pt x="67610" y="18908"/>
                  </a:cubicBezTo>
                  <a:cubicBezTo>
                    <a:pt x="42690" y="18908"/>
                    <a:pt x="23208" y="34952"/>
                    <a:pt x="19482" y="60449"/>
                  </a:cubicBezTo>
                  <a:lnTo>
                    <a:pt x="113736" y="60449"/>
                  </a:lnTo>
                  <a:close/>
                </a:path>
              </a:pathLst>
            </a:custGeom>
            <a:solidFill>
              <a:srgbClr val="181D63"/>
            </a:solidFill>
            <a:ln>
              <a:noFill/>
            </a:ln>
          </p:spPr>
          <p:txBody>
            <a:bodyPr anchorCtr="0" anchor="t" bIns="70950" lIns="141925" spcFirstLastPara="1" rIns="141925" wrap="square" tIns="7095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898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7" name="Google Shape;157;p2"/>
            <p:cNvSpPr/>
            <p:nvPr/>
          </p:nvSpPr>
          <p:spPr>
            <a:xfrm>
              <a:off x="7350139" y="4902104"/>
              <a:ext cx="137794" cy="210566"/>
            </a:xfrm>
            <a:custGeom>
              <a:rect b="b" l="l" r="r" t="t"/>
              <a:pathLst>
                <a:path extrusionOk="0" h="210566" w="137794">
                  <a:moveTo>
                    <a:pt x="118889" y="184782"/>
                  </a:moveTo>
                  <a:cubicBezTo>
                    <a:pt x="108863" y="201684"/>
                    <a:pt x="87948" y="210567"/>
                    <a:pt x="68467" y="210567"/>
                  </a:cubicBezTo>
                  <a:cubicBezTo>
                    <a:pt x="30364" y="210567"/>
                    <a:pt x="0" y="182776"/>
                    <a:pt x="0" y="140377"/>
                  </a:cubicBezTo>
                  <a:cubicBezTo>
                    <a:pt x="0" y="97978"/>
                    <a:pt x="30364" y="71049"/>
                    <a:pt x="68467" y="71049"/>
                  </a:cubicBezTo>
                  <a:cubicBezTo>
                    <a:pt x="87948" y="71049"/>
                    <a:pt x="108863" y="79069"/>
                    <a:pt x="118889" y="95972"/>
                  </a:cubicBezTo>
                  <a:lnTo>
                    <a:pt x="118889" y="9741"/>
                  </a:lnTo>
                  <a:cubicBezTo>
                    <a:pt x="118889" y="4297"/>
                    <a:pt x="122901" y="0"/>
                    <a:pt x="128345" y="0"/>
                  </a:cubicBezTo>
                  <a:cubicBezTo>
                    <a:pt x="133789" y="0"/>
                    <a:pt x="137795" y="4297"/>
                    <a:pt x="137795" y="9741"/>
                  </a:cubicBezTo>
                  <a:lnTo>
                    <a:pt x="137795" y="199393"/>
                  </a:lnTo>
                  <a:cubicBezTo>
                    <a:pt x="137795" y="204837"/>
                    <a:pt x="133789" y="209134"/>
                    <a:pt x="128345" y="209134"/>
                  </a:cubicBezTo>
                  <a:cubicBezTo>
                    <a:pt x="122901" y="209134"/>
                    <a:pt x="118889" y="204837"/>
                    <a:pt x="118889" y="199393"/>
                  </a:cubicBezTo>
                  <a:lnTo>
                    <a:pt x="118889" y="184782"/>
                  </a:lnTo>
                  <a:close/>
                  <a:moveTo>
                    <a:pt x="68467" y="191373"/>
                  </a:moveTo>
                  <a:cubicBezTo>
                    <a:pt x="95686" y="191373"/>
                    <a:pt x="118889" y="173323"/>
                    <a:pt x="118889" y="140377"/>
                  </a:cubicBezTo>
                  <a:cubicBezTo>
                    <a:pt x="118889" y="107433"/>
                    <a:pt x="92531" y="90242"/>
                    <a:pt x="68467" y="90242"/>
                  </a:cubicBezTo>
                  <a:cubicBezTo>
                    <a:pt x="40682" y="90242"/>
                    <a:pt x="19191" y="109724"/>
                    <a:pt x="19191" y="140377"/>
                  </a:cubicBezTo>
                  <a:cubicBezTo>
                    <a:pt x="19191" y="170173"/>
                    <a:pt x="40682" y="191373"/>
                    <a:pt x="68467" y="191373"/>
                  </a:cubicBezTo>
                  <a:close/>
                </a:path>
              </a:pathLst>
            </a:custGeom>
            <a:solidFill>
              <a:srgbClr val="181D63"/>
            </a:solidFill>
            <a:ln>
              <a:noFill/>
            </a:ln>
          </p:spPr>
          <p:txBody>
            <a:bodyPr anchorCtr="0" anchor="t" bIns="70950" lIns="141925" spcFirstLastPara="1" rIns="141925" wrap="square" tIns="7095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898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8" name="Google Shape;158;p2"/>
            <p:cNvSpPr/>
            <p:nvPr/>
          </p:nvSpPr>
          <p:spPr>
            <a:xfrm>
              <a:off x="7601362" y="4973153"/>
              <a:ext cx="133212" cy="139517"/>
            </a:xfrm>
            <a:custGeom>
              <a:rect b="b" l="l" r="r" t="t"/>
              <a:pathLst>
                <a:path extrusionOk="0" h="139517" w="133212">
                  <a:moveTo>
                    <a:pt x="67610" y="139518"/>
                  </a:moveTo>
                  <a:cubicBezTo>
                    <a:pt x="29508" y="139518"/>
                    <a:pt x="0" y="111727"/>
                    <a:pt x="0" y="69328"/>
                  </a:cubicBezTo>
                  <a:cubicBezTo>
                    <a:pt x="0" y="26929"/>
                    <a:pt x="29508" y="0"/>
                    <a:pt x="67610" y="0"/>
                  </a:cubicBezTo>
                  <a:cubicBezTo>
                    <a:pt x="105713" y="0"/>
                    <a:pt x="133212" y="26929"/>
                    <a:pt x="133212" y="69328"/>
                  </a:cubicBezTo>
                  <a:cubicBezTo>
                    <a:pt x="133212" y="74487"/>
                    <a:pt x="128915" y="78210"/>
                    <a:pt x="124333" y="78210"/>
                  </a:cubicBezTo>
                  <a:lnTo>
                    <a:pt x="19482" y="78210"/>
                  </a:lnTo>
                  <a:cubicBezTo>
                    <a:pt x="22917" y="104280"/>
                    <a:pt x="42685" y="120610"/>
                    <a:pt x="67610" y="120610"/>
                  </a:cubicBezTo>
                  <a:cubicBezTo>
                    <a:pt x="86231" y="120610"/>
                    <a:pt x="97119" y="113448"/>
                    <a:pt x="106569" y="102275"/>
                  </a:cubicBezTo>
                  <a:cubicBezTo>
                    <a:pt x="110010" y="97978"/>
                    <a:pt x="115168" y="95686"/>
                    <a:pt x="119751" y="98836"/>
                  </a:cubicBezTo>
                  <a:cubicBezTo>
                    <a:pt x="124333" y="101701"/>
                    <a:pt x="125480" y="107430"/>
                    <a:pt x="122615" y="112016"/>
                  </a:cubicBezTo>
                  <a:cubicBezTo>
                    <a:pt x="110580" y="129492"/>
                    <a:pt x="90242" y="139518"/>
                    <a:pt x="67610" y="139518"/>
                  </a:cubicBezTo>
                  <a:close/>
                  <a:moveTo>
                    <a:pt x="113736" y="60449"/>
                  </a:moveTo>
                  <a:cubicBezTo>
                    <a:pt x="110010" y="34952"/>
                    <a:pt x="92245" y="18908"/>
                    <a:pt x="67610" y="18908"/>
                  </a:cubicBezTo>
                  <a:cubicBezTo>
                    <a:pt x="42685" y="18908"/>
                    <a:pt x="23203" y="34952"/>
                    <a:pt x="19482" y="60449"/>
                  </a:cubicBezTo>
                  <a:lnTo>
                    <a:pt x="113736" y="60449"/>
                  </a:lnTo>
                  <a:close/>
                </a:path>
              </a:pathLst>
            </a:custGeom>
            <a:solidFill>
              <a:srgbClr val="181D63"/>
            </a:solidFill>
            <a:ln>
              <a:noFill/>
            </a:ln>
          </p:spPr>
          <p:txBody>
            <a:bodyPr anchorCtr="0" anchor="t" bIns="70950" lIns="141925" spcFirstLastPara="1" rIns="141925" wrap="square" tIns="7095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898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9" name="Google Shape;159;p2"/>
            <p:cNvSpPr/>
            <p:nvPr/>
          </p:nvSpPr>
          <p:spPr>
            <a:xfrm>
              <a:off x="7752131" y="4974556"/>
              <a:ext cx="123010" cy="136682"/>
            </a:xfrm>
            <a:custGeom>
              <a:rect b="b" l="l" r="r" t="t"/>
              <a:pathLst>
                <a:path extrusionOk="0" h="136682" w="123010">
                  <a:moveTo>
                    <a:pt x="47754" y="126368"/>
                  </a:moveTo>
                  <a:lnTo>
                    <a:pt x="772" y="13209"/>
                  </a:lnTo>
                  <a:cubicBezTo>
                    <a:pt x="-1236" y="8338"/>
                    <a:pt x="772" y="2321"/>
                    <a:pt x="5640" y="603"/>
                  </a:cubicBezTo>
                  <a:cubicBezTo>
                    <a:pt x="10799" y="-1117"/>
                    <a:pt x="15957" y="888"/>
                    <a:pt x="17960" y="6047"/>
                  </a:cubicBezTo>
                  <a:lnTo>
                    <a:pt x="61507" y="112904"/>
                  </a:lnTo>
                  <a:lnTo>
                    <a:pt x="105053" y="6047"/>
                  </a:lnTo>
                  <a:cubicBezTo>
                    <a:pt x="107056" y="888"/>
                    <a:pt x="112214" y="-1117"/>
                    <a:pt x="117373" y="603"/>
                  </a:cubicBezTo>
                  <a:cubicBezTo>
                    <a:pt x="122241" y="2321"/>
                    <a:pt x="124244" y="8338"/>
                    <a:pt x="122241" y="13209"/>
                  </a:cubicBezTo>
                  <a:lnTo>
                    <a:pt x="75259" y="126368"/>
                  </a:lnTo>
                  <a:cubicBezTo>
                    <a:pt x="72680" y="132671"/>
                    <a:pt x="68383" y="136683"/>
                    <a:pt x="62077" y="136683"/>
                  </a:cubicBezTo>
                  <a:lnTo>
                    <a:pt x="60936" y="136683"/>
                  </a:lnTo>
                  <a:cubicBezTo>
                    <a:pt x="54630" y="136683"/>
                    <a:pt x="50333" y="132671"/>
                    <a:pt x="47754" y="126368"/>
                  </a:cubicBezTo>
                  <a:close/>
                </a:path>
              </a:pathLst>
            </a:custGeom>
            <a:solidFill>
              <a:srgbClr val="181D63"/>
            </a:solidFill>
            <a:ln>
              <a:noFill/>
            </a:ln>
          </p:spPr>
          <p:txBody>
            <a:bodyPr anchorCtr="0" anchor="t" bIns="70950" lIns="141925" spcFirstLastPara="1" rIns="141925" wrap="square" tIns="7095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898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0" name="Google Shape;160;p2"/>
            <p:cNvSpPr/>
            <p:nvPr/>
          </p:nvSpPr>
          <p:spPr>
            <a:xfrm>
              <a:off x="7895566" y="4973153"/>
              <a:ext cx="133212" cy="139517"/>
            </a:xfrm>
            <a:custGeom>
              <a:rect b="b" l="l" r="r" t="t"/>
              <a:pathLst>
                <a:path extrusionOk="0" h="139517" w="133212">
                  <a:moveTo>
                    <a:pt x="67610" y="139518"/>
                  </a:moveTo>
                  <a:cubicBezTo>
                    <a:pt x="29508" y="139518"/>
                    <a:pt x="0" y="111727"/>
                    <a:pt x="0" y="69328"/>
                  </a:cubicBezTo>
                  <a:cubicBezTo>
                    <a:pt x="0" y="26929"/>
                    <a:pt x="29508" y="0"/>
                    <a:pt x="67610" y="0"/>
                  </a:cubicBezTo>
                  <a:cubicBezTo>
                    <a:pt x="105713" y="0"/>
                    <a:pt x="133212" y="26929"/>
                    <a:pt x="133212" y="69328"/>
                  </a:cubicBezTo>
                  <a:cubicBezTo>
                    <a:pt x="133212" y="74487"/>
                    <a:pt x="128915" y="78210"/>
                    <a:pt x="124333" y="78210"/>
                  </a:cubicBezTo>
                  <a:lnTo>
                    <a:pt x="19482" y="78210"/>
                  </a:lnTo>
                  <a:cubicBezTo>
                    <a:pt x="22917" y="104280"/>
                    <a:pt x="42685" y="120610"/>
                    <a:pt x="67610" y="120610"/>
                  </a:cubicBezTo>
                  <a:cubicBezTo>
                    <a:pt x="86231" y="120610"/>
                    <a:pt x="97119" y="113448"/>
                    <a:pt x="106569" y="102275"/>
                  </a:cubicBezTo>
                  <a:cubicBezTo>
                    <a:pt x="110010" y="97978"/>
                    <a:pt x="115168" y="95686"/>
                    <a:pt x="119751" y="98836"/>
                  </a:cubicBezTo>
                  <a:cubicBezTo>
                    <a:pt x="124333" y="101701"/>
                    <a:pt x="125480" y="107430"/>
                    <a:pt x="122615" y="112016"/>
                  </a:cubicBezTo>
                  <a:cubicBezTo>
                    <a:pt x="110580" y="129492"/>
                    <a:pt x="90242" y="139518"/>
                    <a:pt x="67610" y="139518"/>
                  </a:cubicBezTo>
                  <a:close/>
                  <a:moveTo>
                    <a:pt x="113736" y="60449"/>
                  </a:moveTo>
                  <a:cubicBezTo>
                    <a:pt x="110010" y="34952"/>
                    <a:pt x="92245" y="18908"/>
                    <a:pt x="67610" y="18908"/>
                  </a:cubicBezTo>
                  <a:cubicBezTo>
                    <a:pt x="42685" y="18908"/>
                    <a:pt x="23203" y="34952"/>
                    <a:pt x="19482" y="60449"/>
                  </a:cubicBezTo>
                  <a:lnTo>
                    <a:pt x="113736" y="60449"/>
                  </a:lnTo>
                  <a:close/>
                </a:path>
              </a:pathLst>
            </a:custGeom>
            <a:solidFill>
              <a:srgbClr val="181D63"/>
            </a:solidFill>
            <a:ln>
              <a:noFill/>
            </a:ln>
          </p:spPr>
          <p:txBody>
            <a:bodyPr anchorCtr="0" anchor="t" bIns="70950" lIns="141925" spcFirstLastPara="1" rIns="141925" wrap="square" tIns="7095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898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1" name="Google Shape;161;p2"/>
            <p:cNvSpPr/>
            <p:nvPr/>
          </p:nvSpPr>
          <p:spPr>
            <a:xfrm>
              <a:off x="8063143" y="4973153"/>
              <a:ext cx="114886" cy="138085"/>
            </a:xfrm>
            <a:custGeom>
              <a:rect b="b" l="l" r="r" t="t"/>
              <a:pathLst>
                <a:path extrusionOk="0" h="138085" w="114886">
                  <a:moveTo>
                    <a:pt x="18911" y="128345"/>
                  </a:moveTo>
                  <a:cubicBezTo>
                    <a:pt x="18911" y="133789"/>
                    <a:pt x="14900" y="138086"/>
                    <a:pt x="9456" y="138086"/>
                  </a:cubicBezTo>
                  <a:cubicBezTo>
                    <a:pt x="4012" y="138086"/>
                    <a:pt x="0" y="133789"/>
                    <a:pt x="0" y="128345"/>
                  </a:cubicBezTo>
                  <a:lnTo>
                    <a:pt x="0" y="11173"/>
                  </a:lnTo>
                  <a:cubicBezTo>
                    <a:pt x="0" y="5729"/>
                    <a:pt x="4012" y="1432"/>
                    <a:pt x="9456" y="1432"/>
                  </a:cubicBezTo>
                  <a:cubicBezTo>
                    <a:pt x="14900" y="1432"/>
                    <a:pt x="18911" y="5729"/>
                    <a:pt x="18911" y="11173"/>
                  </a:cubicBezTo>
                  <a:lnTo>
                    <a:pt x="18911" y="24923"/>
                  </a:lnTo>
                  <a:cubicBezTo>
                    <a:pt x="27220" y="7450"/>
                    <a:pt x="47843" y="0"/>
                    <a:pt x="63314" y="0"/>
                  </a:cubicBezTo>
                  <a:cubicBezTo>
                    <a:pt x="95977" y="0"/>
                    <a:pt x="115168" y="22347"/>
                    <a:pt x="114883" y="58728"/>
                  </a:cubicBezTo>
                  <a:lnTo>
                    <a:pt x="114883" y="128345"/>
                  </a:lnTo>
                  <a:cubicBezTo>
                    <a:pt x="114883" y="133789"/>
                    <a:pt x="110871" y="138086"/>
                    <a:pt x="105427" y="138086"/>
                  </a:cubicBezTo>
                  <a:cubicBezTo>
                    <a:pt x="99983" y="138086"/>
                    <a:pt x="95977" y="133789"/>
                    <a:pt x="95977" y="128345"/>
                  </a:cubicBezTo>
                  <a:lnTo>
                    <a:pt x="95977" y="58728"/>
                  </a:lnTo>
                  <a:cubicBezTo>
                    <a:pt x="95977" y="34091"/>
                    <a:pt x="83942" y="18908"/>
                    <a:pt x="63314" y="18908"/>
                  </a:cubicBezTo>
                  <a:cubicBezTo>
                    <a:pt x="42114" y="18908"/>
                    <a:pt x="18911" y="30941"/>
                    <a:pt x="18911" y="63599"/>
                  </a:cubicBezTo>
                  <a:lnTo>
                    <a:pt x="18911" y="128345"/>
                  </a:lnTo>
                  <a:close/>
                </a:path>
              </a:pathLst>
            </a:custGeom>
            <a:solidFill>
              <a:srgbClr val="181D63"/>
            </a:solidFill>
            <a:ln>
              <a:noFill/>
            </a:ln>
          </p:spPr>
          <p:txBody>
            <a:bodyPr anchorCtr="0" anchor="t" bIns="70950" lIns="141925" spcFirstLastPara="1" rIns="141925" wrap="square" tIns="7095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898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2" name="Google Shape;162;p2"/>
            <p:cNvSpPr/>
            <p:nvPr/>
          </p:nvSpPr>
          <p:spPr>
            <a:xfrm>
              <a:off x="8203802" y="4924451"/>
              <a:ext cx="74486" cy="186787"/>
            </a:xfrm>
            <a:custGeom>
              <a:rect b="b" l="l" r="r" t="t"/>
              <a:pathLst>
                <a:path extrusionOk="0" h="186787" w="74486">
                  <a:moveTo>
                    <a:pt x="65602" y="51567"/>
                  </a:moveTo>
                  <a:cubicBezTo>
                    <a:pt x="70475" y="51567"/>
                    <a:pt x="74487" y="55290"/>
                    <a:pt x="74487" y="60161"/>
                  </a:cubicBezTo>
                  <a:cubicBezTo>
                    <a:pt x="74487" y="65031"/>
                    <a:pt x="70475" y="68755"/>
                    <a:pt x="65602" y="68755"/>
                  </a:cubicBezTo>
                  <a:lnTo>
                    <a:pt x="44688" y="68755"/>
                  </a:lnTo>
                  <a:lnTo>
                    <a:pt x="44688" y="177047"/>
                  </a:lnTo>
                  <a:cubicBezTo>
                    <a:pt x="44688" y="182491"/>
                    <a:pt x="40682" y="186788"/>
                    <a:pt x="35238" y="186788"/>
                  </a:cubicBezTo>
                  <a:cubicBezTo>
                    <a:pt x="29794" y="186788"/>
                    <a:pt x="25782" y="182491"/>
                    <a:pt x="25782" y="177047"/>
                  </a:cubicBezTo>
                  <a:lnTo>
                    <a:pt x="25782" y="68755"/>
                  </a:lnTo>
                  <a:lnTo>
                    <a:pt x="8879" y="68755"/>
                  </a:lnTo>
                  <a:cubicBezTo>
                    <a:pt x="4012" y="68755"/>
                    <a:pt x="0" y="65031"/>
                    <a:pt x="0" y="60161"/>
                  </a:cubicBezTo>
                  <a:cubicBezTo>
                    <a:pt x="0" y="55290"/>
                    <a:pt x="4012" y="51567"/>
                    <a:pt x="8879" y="51567"/>
                  </a:cubicBezTo>
                  <a:lnTo>
                    <a:pt x="25782" y="51567"/>
                  </a:lnTo>
                  <a:lnTo>
                    <a:pt x="25782" y="9741"/>
                  </a:lnTo>
                  <a:cubicBezTo>
                    <a:pt x="25782" y="4297"/>
                    <a:pt x="29794" y="0"/>
                    <a:pt x="35238" y="0"/>
                  </a:cubicBezTo>
                  <a:cubicBezTo>
                    <a:pt x="40682" y="0"/>
                    <a:pt x="44688" y="4297"/>
                    <a:pt x="44688" y="9741"/>
                  </a:cubicBezTo>
                  <a:lnTo>
                    <a:pt x="44688" y="51567"/>
                  </a:lnTo>
                  <a:lnTo>
                    <a:pt x="65602" y="51567"/>
                  </a:lnTo>
                  <a:close/>
                </a:path>
              </a:pathLst>
            </a:custGeom>
            <a:solidFill>
              <a:srgbClr val="181D63"/>
            </a:solidFill>
            <a:ln>
              <a:noFill/>
            </a:ln>
          </p:spPr>
          <p:txBody>
            <a:bodyPr anchorCtr="0" anchor="t" bIns="70950" lIns="141925" spcFirstLastPara="1" rIns="141925" wrap="square" tIns="7095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898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3" name="Google Shape;163;p2"/>
            <p:cNvSpPr/>
            <p:nvPr/>
          </p:nvSpPr>
          <p:spPr>
            <a:xfrm>
              <a:off x="8296333" y="5082877"/>
              <a:ext cx="31511" cy="29793"/>
            </a:xfrm>
            <a:custGeom>
              <a:rect b="b" l="l" r="r" t="t"/>
              <a:pathLst>
                <a:path extrusionOk="0" h="29793" w="31511">
                  <a:moveTo>
                    <a:pt x="15756" y="0"/>
                  </a:moveTo>
                  <a:cubicBezTo>
                    <a:pt x="24350" y="0"/>
                    <a:pt x="31511" y="6300"/>
                    <a:pt x="31511" y="14897"/>
                  </a:cubicBezTo>
                  <a:cubicBezTo>
                    <a:pt x="31511" y="23491"/>
                    <a:pt x="24350" y="29794"/>
                    <a:pt x="15756" y="29794"/>
                  </a:cubicBezTo>
                  <a:cubicBezTo>
                    <a:pt x="7162" y="29794"/>
                    <a:pt x="0" y="23491"/>
                    <a:pt x="0" y="14897"/>
                  </a:cubicBezTo>
                  <a:cubicBezTo>
                    <a:pt x="0" y="6300"/>
                    <a:pt x="7162" y="0"/>
                    <a:pt x="15756" y="0"/>
                  </a:cubicBezTo>
                  <a:close/>
                </a:path>
              </a:pathLst>
            </a:custGeom>
            <a:solidFill>
              <a:srgbClr val="181D63"/>
            </a:solidFill>
            <a:ln>
              <a:noFill/>
            </a:ln>
          </p:spPr>
          <p:txBody>
            <a:bodyPr anchorCtr="0" anchor="t" bIns="70950" lIns="141925" spcFirstLastPara="1" rIns="141925" wrap="square" tIns="7095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898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4" name="Google Shape;164;p2"/>
            <p:cNvSpPr/>
            <p:nvPr/>
          </p:nvSpPr>
          <p:spPr>
            <a:xfrm>
              <a:off x="5869577" y="6197815"/>
              <a:ext cx="129256" cy="157903"/>
            </a:xfrm>
            <a:custGeom>
              <a:rect b="b" l="l" r="r" t="t"/>
              <a:pathLst>
                <a:path extrusionOk="0" h="157903" w="129256">
                  <a:moveTo>
                    <a:pt x="7794" y="157903"/>
                  </a:moveTo>
                  <a:cubicBezTo>
                    <a:pt x="3668" y="157903"/>
                    <a:pt x="0" y="154236"/>
                    <a:pt x="0" y="150112"/>
                  </a:cubicBezTo>
                  <a:lnTo>
                    <a:pt x="0" y="7791"/>
                  </a:lnTo>
                  <a:cubicBezTo>
                    <a:pt x="0" y="3668"/>
                    <a:pt x="3668" y="0"/>
                    <a:pt x="7794" y="0"/>
                  </a:cubicBezTo>
                  <a:lnTo>
                    <a:pt x="59358" y="0"/>
                  </a:lnTo>
                  <a:cubicBezTo>
                    <a:pt x="104048" y="0"/>
                    <a:pt x="129257" y="34376"/>
                    <a:pt x="129257" y="79296"/>
                  </a:cubicBezTo>
                  <a:cubicBezTo>
                    <a:pt x="129257" y="123983"/>
                    <a:pt x="104048" y="157903"/>
                    <a:pt x="59358" y="157903"/>
                  </a:cubicBezTo>
                  <a:lnTo>
                    <a:pt x="7794" y="157903"/>
                  </a:lnTo>
                  <a:close/>
                  <a:moveTo>
                    <a:pt x="15126" y="142777"/>
                  </a:moveTo>
                  <a:lnTo>
                    <a:pt x="59358" y="142777"/>
                  </a:lnTo>
                  <a:cubicBezTo>
                    <a:pt x="95798" y="142777"/>
                    <a:pt x="114130" y="115736"/>
                    <a:pt x="114130" y="79296"/>
                  </a:cubicBezTo>
                  <a:cubicBezTo>
                    <a:pt x="114130" y="42855"/>
                    <a:pt x="95798" y="15126"/>
                    <a:pt x="59358" y="15126"/>
                  </a:cubicBezTo>
                  <a:lnTo>
                    <a:pt x="15126" y="15126"/>
                  </a:lnTo>
                  <a:lnTo>
                    <a:pt x="15126" y="142777"/>
                  </a:lnTo>
                  <a:close/>
                </a:path>
              </a:pathLst>
            </a:custGeom>
            <a:solidFill>
              <a:srgbClr val="181D63"/>
            </a:solidFill>
            <a:ln>
              <a:noFill/>
            </a:ln>
          </p:spPr>
          <p:txBody>
            <a:bodyPr anchorCtr="0" anchor="t" bIns="70950" lIns="141925" spcFirstLastPara="1" rIns="141925" wrap="square" tIns="7095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898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5" name="Google Shape;165;p2"/>
            <p:cNvSpPr/>
            <p:nvPr/>
          </p:nvSpPr>
          <p:spPr>
            <a:xfrm>
              <a:off x="6023349" y="6246400"/>
              <a:ext cx="110237" cy="111609"/>
            </a:xfrm>
            <a:custGeom>
              <a:rect b="b" l="l" r="r" t="t"/>
              <a:pathLst>
                <a:path extrusionOk="0" h="111609" w="110237">
                  <a:moveTo>
                    <a:pt x="110238" y="102675"/>
                  </a:moveTo>
                  <a:cubicBezTo>
                    <a:pt x="110238" y="107028"/>
                    <a:pt x="107026" y="110463"/>
                    <a:pt x="102673" y="110463"/>
                  </a:cubicBezTo>
                  <a:cubicBezTo>
                    <a:pt x="98320" y="110463"/>
                    <a:pt x="95109" y="107028"/>
                    <a:pt x="95109" y="102675"/>
                  </a:cubicBezTo>
                  <a:lnTo>
                    <a:pt x="95109" y="90987"/>
                  </a:lnTo>
                  <a:cubicBezTo>
                    <a:pt x="87085" y="104504"/>
                    <a:pt x="70358" y="111610"/>
                    <a:pt x="54775" y="111610"/>
                  </a:cubicBezTo>
                  <a:cubicBezTo>
                    <a:pt x="24294" y="111610"/>
                    <a:pt x="0" y="89381"/>
                    <a:pt x="0" y="55464"/>
                  </a:cubicBezTo>
                  <a:cubicBezTo>
                    <a:pt x="0" y="21544"/>
                    <a:pt x="24294" y="0"/>
                    <a:pt x="54775" y="0"/>
                  </a:cubicBezTo>
                  <a:cubicBezTo>
                    <a:pt x="70358" y="0"/>
                    <a:pt x="87085" y="6418"/>
                    <a:pt x="95109" y="19941"/>
                  </a:cubicBezTo>
                  <a:lnTo>
                    <a:pt x="95109" y="8938"/>
                  </a:lnTo>
                  <a:cubicBezTo>
                    <a:pt x="95109" y="4582"/>
                    <a:pt x="98320" y="1147"/>
                    <a:pt x="102673" y="1147"/>
                  </a:cubicBezTo>
                  <a:cubicBezTo>
                    <a:pt x="107026" y="1147"/>
                    <a:pt x="110238" y="4582"/>
                    <a:pt x="110238" y="8938"/>
                  </a:cubicBezTo>
                  <a:lnTo>
                    <a:pt x="110238" y="102675"/>
                  </a:lnTo>
                  <a:close/>
                  <a:moveTo>
                    <a:pt x="54775" y="96257"/>
                  </a:moveTo>
                  <a:cubicBezTo>
                    <a:pt x="76544" y="96257"/>
                    <a:pt x="95109" y="81816"/>
                    <a:pt x="95109" y="55464"/>
                  </a:cubicBezTo>
                  <a:cubicBezTo>
                    <a:pt x="95109" y="29105"/>
                    <a:pt x="74025" y="15356"/>
                    <a:pt x="54775" y="15356"/>
                  </a:cubicBezTo>
                  <a:cubicBezTo>
                    <a:pt x="32544" y="15356"/>
                    <a:pt x="15356" y="30941"/>
                    <a:pt x="15356" y="55464"/>
                  </a:cubicBezTo>
                  <a:cubicBezTo>
                    <a:pt x="15356" y="79296"/>
                    <a:pt x="32544" y="96257"/>
                    <a:pt x="54775" y="96257"/>
                  </a:cubicBezTo>
                  <a:close/>
                </a:path>
              </a:pathLst>
            </a:custGeom>
            <a:solidFill>
              <a:srgbClr val="181D63"/>
            </a:solidFill>
            <a:ln>
              <a:noFill/>
            </a:ln>
          </p:spPr>
          <p:txBody>
            <a:bodyPr anchorCtr="0" anchor="t" bIns="70950" lIns="141925" spcFirstLastPara="1" rIns="141925" wrap="square" tIns="7095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898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6" name="Google Shape;166;p2"/>
            <p:cNvSpPr/>
            <p:nvPr/>
          </p:nvSpPr>
          <p:spPr>
            <a:xfrm>
              <a:off x="6156269" y="6207442"/>
              <a:ext cx="59587" cy="149421"/>
            </a:xfrm>
            <a:custGeom>
              <a:rect b="b" l="l" r="r" t="t"/>
              <a:pathLst>
                <a:path extrusionOk="0" h="149421" w="59587">
                  <a:moveTo>
                    <a:pt x="52481" y="41252"/>
                  </a:moveTo>
                  <a:cubicBezTo>
                    <a:pt x="56376" y="41252"/>
                    <a:pt x="59587" y="44229"/>
                    <a:pt x="59587" y="48126"/>
                  </a:cubicBezTo>
                  <a:cubicBezTo>
                    <a:pt x="59587" y="52023"/>
                    <a:pt x="56376" y="55002"/>
                    <a:pt x="52481" y="55002"/>
                  </a:cubicBezTo>
                  <a:lnTo>
                    <a:pt x="35752" y="55002"/>
                  </a:lnTo>
                  <a:lnTo>
                    <a:pt x="35752" y="141633"/>
                  </a:lnTo>
                  <a:cubicBezTo>
                    <a:pt x="35752" y="145986"/>
                    <a:pt x="32541" y="149421"/>
                    <a:pt x="28188" y="149421"/>
                  </a:cubicBezTo>
                  <a:cubicBezTo>
                    <a:pt x="23835" y="149421"/>
                    <a:pt x="20623" y="145986"/>
                    <a:pt x="20623" y="141633"/>
                  </a:cubicBezTo>
                  <a:lnTo>
                    <a:pt x="20623" y="55002"/>
                  </a:lnTo>
                  <a:lnTo>
                    <a:pt x="7106" y="55002"/>
                  </a:lnTo>
                  <a:cubicBezTo>
                    <a:pt x="3206" y="55002"/>
                    <a:pt x="0" y="52023"/>
                    <a:pt x="0" y="48126"/>
                  </a:cubicBezTo>
                  <a:cubicBezTo>
                    <a:pt x="0" y="44229"/>
                    <a:pt x="3206" y="41252"/>
                    <a:pt x="7106" y="41252"/>
                  </a:cubicBezTo>
                  <a:lnTo>
                    <a:pt x="20623" y="41252"/>
                  </a:lnTo>
                  <a:lnTo>
                    <a:pt x="20623" y="7791"/>
                  </a:lnTo>
                  <a:cubicBezTo>
                    <a:pt x="20623" y="3435"/>
                    <a:pt x="23835" y="0"/>
                    <a:pt x="28188" y="0"/>
                  </a:cubicBezTo>
                  <a:cubicBezTo>
                    <a:pt x="32541" y="0"/>
                    <a:pt x="35752" y="3435"/>
                    <a:pt x="35752" y="7791"/>
                  </a:cubicBezTo>
                  <a:lnTo>
                    <a:pt x="35752" y="41252"/>
                  </a:lnTo>
                  <a:lnTo>
                    <a:pt x="52481" y="41252"/>
                  </a:lnTo>
                  <a:close/>
                </a:path>
              </a:pathLst>
            </a:custGeom>
            <a:solidFill>
              <a:srgbClr val="181D63"/>
            </a:solidFill>
            <a:ln>
              <a:noFill/>
            </a:ln>
          </p:spPr>
          <p:txBody>
            <a:bodyPr anchorCtr="0" anchor="t" bIns="70950" lIns="141925" spcFirstLastPara="1" rIns="141925" wrap="square" tIns="7095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898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7" name="Google Shape;167;p2"/>
            <p:cNvSpPr/>
            <p:nvPr/>
          </p:nvSpPr>
          <p:spPr>
            <a:xfrm>
              <a:off x="6229150" y="6246400"/>
              <a:ext cx="106568" cy="111609"/>
            </a:xfrm>
            <a:custGeom>
              <a:rect b="b" l="l" r="r" t="t"/>
              <a:pathLst>
                <a:path extrusionOk="0" h="111609" w="106568">
                  <a:moveTo>
                    <a:pt x="54087" y="111610"/>
                  </a:moveTo>
                  <a:cubicBezTo>
                    <a:pt x="23605" y="111610"/>
                    <a:pt x="0" y="89381"/>
                    <a:pt x="0" y="55464"/>
                  </a:cubicBezTo>
                  <a:cubicBezTo>
                    <a:pt x="0" y="21544"/>
                    <a:pt x="23605" y="0"/>
                    <a:pt x="54087" y="0"/>
                  </a:cubicBezTo>
                  <a:cubicBezTo>
                    <a:pt x="84563" y="0"/>
                    <a:pt x="106569" y="21544"/>
                    <a:pt x="106569" y="55464"/>
                  </a:cubicBezTo>
                  <a:cubicBezTo>
                    <a:pt x="106569" y="59587"/>
                    <a:pt x="103128" y="62567"/>
                    <a:pt x="99463" y="62567"/>
                  </a:cubicBezTo>
                  <a:lnTo>
                    <a:pt x="15582" y="62567"/>
                  </a:lnTo>
                  <a:cubicBezTo>
                    <a:pt x="18335" y="83422"/>
                    <a:pt x="34147" y="96487"/>
                    <a:pt x="54087" y="96487"/>
                  </a:cubicBezTo>
                  <a:cubicBezTo>
                    <a:pt x="68981" y="96487"/>
                    <a:pt x="77693" y="90757"/>
                    <a:pt x="85252" y="81816"/>
                  </a:cubicBezTo>
                  <a:cubicBezTo>
                    <a:pt x="88004" y="78381"/>
                    <a:pt x="92128" y="76546"/>
                    <a:pt x="95793" y="79069"/>
                  </a:cubicBezTo>
                  <a:cubicBezTo>
                    <a:pt x="99463" y="81358"/>
                    <a:pt x="100381" y="85943"/>
                    <a:pt x="98087" y="89610"/>
                  </a:cubicBezTo>
                  <a:cubicBezTo>
                    <a:pt x="88463" y="103589"/>
                    <a:pt x="72187" y="111610"/>
                    <a:pt x="54087" y="111610"/>
                  </a:cubicBezTo>
                  <a:close/>
                  <a:moveTo>
                    <a:pt x="90981" y="48358"/>
                  </a:moveTo>
                  <a:cubicBezTo>
                    <a:pt x="88004" y="27958"/>
                    <a:pt x="73793" y="15126"/>
                    <a:pt x="54087" y="15126"/>
                  </a:cubicBezTo>
                  <a:cubicBezTo>
                    <a:pt x="34147" y="15126"/>
                    <a:pt x="18564" y="27958"/>
                    <a:pt x="15582" y="48358"/>
                  </a:cubicBezTo>
                  <a:lnTo>
                    <a:pt x="90981" y="48358"/>
                  </a:lnTo>
                  <a:close/>
                </a:path>
              </a:pathLst>
            </a:custGeom>
            <a:solidFill>
              <a:srgbClr val="181D63"/>
            </a:solidFill>
            <a:ln>
              <a:noFill/>
            </a:ln>
          </p:spPr>
          <p:txBody>
            <a:bodyPr anchorCtr="0" anchor="t" bIns="70950" lIns="141925" spcFirstLastPara="1" rIns="141925" wrap="square" tIns="7095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898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168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Google Shape;169;p3"/>
          <p:cNvSpPr txBox="1"/>
          <p:nvPr>
            <p:ph idx="12" type="sldNum"/>
          </p:nvPr>
        </p:nvSpPr>
        <p:spPr>
          <a:xfrm>
            <a:off x="13979555" y="10569958"/>
            <a:ext cx="905700" cy="892200"/>
          </a:xfrm>
          <a:prstGeom prst="rect">
            <a:avLst/>
          </a:prstGeom>
        </p:spPr>
        <p:txBody>
          <a:bodyPr anchorCtr="0" anchor="ctr" bIns="153650" lIns="153650" spcFirstLastPara="1" rIns="153650" wrap="square" tIns="153650">
            <a:normAutofit/>
          </a:bodyPr>
          <a:lstStyle>
            <a:lvl1pPr lvl="0">
              <a:buNone/>
              <a:defRPr sz="1680"/>
            </a:lvl1pPr>
            <a:lvl2pPr lvl="1">
              <a:buNone/>
              <a:defRPr sz="1680"/>
            </a:lvl2pPr>
            <a:lvl3pPr lvl="2">
              <a:buNone/>
              <a:defRPr sz="1680"/>
            </a:lvl3pPr>
            <a:lvl4pPr lvl="3">
              <a:buNone/>
              <a:defRPr sz="1680"/>
            </a:lvl4pPr>
            <a:lvl5pPr lvl="4">
              <a:buNone/>
              <a:defRPr sz="1680"/>
            </a:lvl5pPr>
            <a:lvl6pPr lvl="5">
              <a:buNone/>
              <a:defRPr sz="1680"/>
            </a:lvl6pPr>
            <a:lvl7pPr lvl="6">
              <a:buNone/>
              <a:defRPr sz="1680"/>
            </a:lvl7pPr>
            <a:lvl8pPr lvl="7">
              <a:buNone/>
              <a:defRPr sz="1680"/>
            </a:lvl8pPr>
            <a:lvl9pPr lvl="8">
              <a:buNone/>
              <a:defRPr sz="1680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514305" y="1008723"/>
            <a:ext cx="14059200" cy="1298100"/>
          </a:xfrm>
          <a:prstGeom prst="rect">
            <a:avLst/>
          </a:prstGeom>
          <a:noFill/>
          <a:ln>
            <a:noFill/>
          </a:ln>
        </p:spPr>
        <p:txBody>
          <a:bodyPr anchorCtr="0" anchor="t" bIns="153650" lIns="153650" spcFirstLastPara="1" rIns="153650" wrap="square" tIns="15365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378"/>
              <a:buFont typeface="Sofia Sans ExtraBold"/>
              <a:buNone/>
              <a:defRPr sz="5378">
                <a:solidFill>
                  <a:schemeClr val="dk1"/>
                </a:solidFill>
                <a:latin typeface="Sofia Sans ExtraBold"/>
                <a:ea typeface="Sofia Sans ExtraBold"/>
                <a:cs typeface="Sofia Sans ExtraBold"/>
                <a:sym typeface="Sofia Sans ExtraBold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378"/>
              <a:buFont typeface="Sofia Sans ExtraBold"/>
              <a:buNone/>
              <a:defRPr sz="5378">
                <a:solidFill>
                  <a:schemeClr val="dk1"/>
                </a:solidFill>
                <a:latin typeface="Sofia Sans ExtraBold"/>
                <a:ea typeface="Sofia Sans ExtraBold"/>
                <a:cs typeface="Sofia Sans ExtraBold"/>
                <a:sym typeface="Sofia Sans ExtraBold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378"/>
              <a:buFont typeface="Sofia Sans ExtraBold"/>
              <a:buNone/>
              <a:defRPr sz="5378">
                <a:solidFill>
                  <a:schemeClr val="dk1"/>
                </a:solidFill>
                <a:latin typeface="Sofia Sans ExtraBold"/>
                <a:ea typeface="Sofia Sans ExtraBold"/>
                <a:cs typeface="Sofia Sans ExtraBold"/>
                <a:sym typeface="Sofia Sans ExtraBold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378"/>
              <a:buFont typeface="Sofia Sans ExtraBold"/>
              <a:buNone/>
              <a:defRPr sz="5378">
                <a:solidFill>
                  <a:schemeClr val="dk1"/>
                </a:solidFill>
                <a:latin typeface="Sofia Sans ExtraBold"/>
                <a:ea typeface="Sofia Sans ExtraBold"/>
                <a:cs typeface="Sofia Sans ExtraBold"/>
                <a:sym typeface="Sofia Sans ExtraBold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378"/>
              <a:buFont typeface="Sofia Sans ExtraBold"/>
              <a:buNone/>
              <a:defRPr sz="5378">
                <a:solidFill>
                  <a:schemeClr val="dk1"/>
                </a:solidFill>
                <a:latin typeface="Sofia Sans ExtraBold"/>
                <a:ea typeface="Sofia Sans ExtraBold"/>
                <a:cs typeface="Sofia Sans ExtraBold"/>
                <a:sym typeface="Sofia Sans ExtraBold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378"/>
              <a:buFont typeface="Sofia Sans ExtraBold"/>
              <a:buNone/>
              <a:defRPr sz="5378">
                <a:solidFill>
                  <a:schemeClr val="dk1"/>
                </a:solidFill>
                <a:latin typeface="Sofia Sans ExtraBold"/>
                <a:ea typeface="Sofia Sans ExtraBold"/>
                <a:cs typeface="Sofia Sans ExtraBold"/>
                <a:sym typeface="Sofia Sans ExtraBold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378"/>
              <a:buFont typeface="Sofia Sans ExtraBold"/>
              <a:buNone/>
              <a:defRPr sz="5378">
                <a:solidFill>
                  <a:schemeClr val="dk1"/>
                </a:solidFill>
                <a:latin typeface="Sofia Sans ExtraBold"/>
                <a:ea typeface="Sofia Sans ExtraBold"/>
                <a:cs typeface="Sofia Sans ExtraBold"/>
                <a:sym typeface="Sofia Sans ExtraBold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378"/>
              <a:buFont typeface="Sofia Sans ExtraBold"/>
              <a:buNone/>
              <a:defRPr sz="5378">
                <a:solidFill>
                  <a:schemeClr val="dk1"/>
                </a:solidFill>
                <a:latin typeface="Sofia Sans ExtraBold"/>
                <a:ea typeface="Sofia Sans ExtraBold"/>
                <a:cs typeface="Sofia Sans ExtraBold"/>
                <a:sym typeface="Sofia Sans ExtraBold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378"/>
              <a:buFont typeface="Sofia Sans ExtraBold"/>
              <a:buNone/>
              <a:defRPr sz="5378">
                <a:solidFill>
                  <a:schemeClr val="dk1"/>
                </a:solidFill>
                <a:latin typeface="Sofia Sans ExtraBold"/>
                <a:ea typeface="Sofia Sans ExtraBold"/>
                <a:cs typeface="Sofia Sans ExtraBold"/>
                <a:sym typeface="Sofia Sans ExtraBold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514305" y="2612277"/>
            <a:ext cx="14059200" cy="7743900"/>
          </a:xfrm>
          <a:prstGeom prst="rect">
            <a:avLst/>
          </a:prstGeom>
          <a:noFill/>
          <a:ln>
            <a:noFill/>
          </a:ln>
        </p:spPr>
        <p:txBody>
          <a:bodyPr anchorCtr="0" anchor="t" bIns="153650" lIns="153650" spcFirstLastPara="1" rIns="153650" wrap="square" tIns="153650">
            <a:normAutofit/>
          </a:bodyPr>
          <a:lstStyle>
            <a:lvl1pPr indent="-420679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25"/>
              <a:buFont typeface="Sofia Sans"/>
              <a:buChar char="●"/>
              <a:defRPr sz="3025">
                <a:solidFill>
                  <a:schemeClr val="dk2"/>
                </a:solidFill>
                <a:latin typeface="Sofia Sans"/>
                <a:ea typeface="Sofia Sans"/>
                <a:cs typeface="Sofia Sans"/>
                <a:sym typeface="Sofia Sans"/>
              </a:defRPr>
            </a:lvl1pPr>
            <a:lvl2pPr indent="-377995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353"/>
              <a:buFont typeface="Sofia Sans"/>
              <a:buChar char="○"/>
              <a:defRPr sz="2353">
                <a:solidFill>
                  <a:schemeClr val="dk2"/>
                </a:solidFill>
                <a:latin typeface="Sofia Sans"/>
                <a:ea typeface="Sofia Sans"/>
                <a:cs typeface="Sofia Sans"/>
                <a:sym typeface="Sofia Sans"/>
              </a:defRPr>
            </a:lvl2pPr>
            <a:lvl3pPr indent="-377995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353"/>
              <a:buFont typeface="Sofia Sans"/>
              <a:buChar char="■"/>
              <a:defRPr sz="2353">
                <a:solidFill>
                  <a:schemeClr val="dk2"/>
                </a:solidFill>
                <a:latin typeface="Sofia Sans"/>
                <a:ea typeface="Sofia Sans"/>
                <a:cs typeface="Sofia Sans"/>
                <a:sym typeface="Sofia Sans"/>
              </a:defRPr>
            </a:lvl3pPr>
            <a:lvl4pPr indent="-377995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353"/>
              <a:buFont typeface="Sofia Sans"/>
              <a:buChar char="●"/>
              <a:defRPr sz="2353">
                <a:solidFill>
                  <a:schemeClr val="dk2"/>
                </a:solidFill>
                <a:latin typeface="Sofia Sans"/>
                <a:ea typeface="Sofia Sans"/>
                <a:cs typeface="Sofia Sans"/>
                <a:sym typeface="Sofia Sans"/>
              </a:defRPr>
            </a:lvl4pPr>
            <a:lvl5pPr indent="-377995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353"/>
              <a:buFont typeface="Sofia Sans"/>
              <a:buChar char="○"/>
              <a:defRPr sz="2353">
                <a:solidFill>
                  <a:schemeClr val="dk2"/>
                </a:solidFill>
                <a:latin typeface="Sofia Sans"/>
                <a:ea typeface="Sofia Sans"/>
                <a:cs typeface="Sofia Sans"/>
                <a:sym typeface="Sofia Sans"/>
              </a:defRPr>
            </a:lvl5pPr>
            <a:lvl6pPr indent="-377995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353"/>
              <a:buFont typeface="Sofia Sans"/>
              <a:buChar char="■"/>
              <a:defRPr sz="2353">
                <a:solidFill>
                  <a:schemeClr val="dk2"/>
                </a:solidFill>
                <a:latin typeface="Sofia Sans"/>
                <a:ea typeface="Sofia Sans"/>
                <a:cs typeface="Sofia Sans"/>
                <a:sym typeface="Sofia Sans"/>
              </a:defRPr>
            </a:lvl6pPr>
            <a:lvl7pPr indent="-377995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353"/>
              <a:buFont typeface="Sofia Sans"/>
              <a:buChar char="●"/>
              <a:defRPr sz="2353">
                <a:solidFill>
                  <a:schemeClr val="dk2"/>
                </a:solidFill>
                <a:latin typeface="Sofia Sans"/>
                <a:ea typeface="Sofia Sans"/>
                <a:cs typeface="Sofia Sans"/>
                <a:sym typeface="Sofia Sans"/>
              </a:defRPr>
            </a:lvl7pPr>
            <a:lvl8pPr indent="-377994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353"/>
              <a:buFont typeface="Sofia Sans"/>
              <a:buChar char="○"/>
              <a:defRPr sz="2353">
                <a:solidFill>
                  <a:schemeClr val="dk2"/>
                </a:solidFill>
                <a:latin typeface="Sofia Sans"/>
                <a:ea typeface="Sofia Sans"/>
                <a:cs typeface="Sofia Sans"/>
                <a:sym typeface="Sofia Sans"/>
              </a:defRPr>
            </a:lvl8pPr>
            <a:lvl9pPr indent="-377994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353"/>
              <a:buFont typeface="Sofia Sans"/>
              <a:buChar char="■"/>
              <a:defRPr sz="2353">
                <a:solidFill>
                  <a:schemeClr val="dk2"/>
                </a:solidFill>
                <a:latin typeface="Sofia Sans"/>
                <a:ea typeface="Sofia Sans"/>
                <a:cs typeface="Sofia Sans"/>
                <a:sym typeface="Sofia Sans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13979555" y="10569958"/>
            <a:ext cx="905700" cy="892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53650" lIns="153650" spcFirstLastPara="1" rIns="153650" wrap="square" tIns="153650">
            <a:normAutofit/>
          </a:bodyPr>
          <a:lstStyle>
            <a:lvl1pPr lvl="0" algn="r">
              <a:buNone/>
              <a:defRPr sz="1680">
                <a:solidFill>
                  <a:schemeClr val="dk2"/>
                </a:solidFill>
              </a:defRPr>
            </a:lvl1pPr>
            <a:lvl2pPr lvl="1" algn="r">
              <a:buNone/>
              <a:defRPr sz="1680">
                <a:solidFill>
                  <a:schemeClr val="dk2"/>
                </a:solidFill>
              </a:defRPr>
            </a:lvl2pPr>
            <a:lvl3pPr lvl="2" algn="r">
              <a:buNone/>
              <a:defRPr sz="1680">
                <a:solidFill>
                  <a:schemeClr val="dk2"/>
                </a:solidFill>
              </a:defRPr>
            </a:lvl3pPr>
            <a:lvl4pPr lvl="3" algn="r">
              <a:buNone/>
              <a:defRPr sz="1680">
                <a:solidFill>
                  <a:schemeClr val="dk2"/>
                </a:solidFill>
              </a:defRPr>
            </a:lvl4pPr>
            <a:lvl5pPr lvl="4" algn="r">
              <a:buNone/>
              <a:defRPr sz="1680">
                <a:solidFill>
                  <a:schemeClr val="dk2"/>
                </a:solidFill>
              </a:defRPr>
            </a:lvl5pPr>
            <a:lvl6pPr lvl="5" algn="r">
              <a:buNone/>
              <a:defRPr sz="1680">
                <a:solidFill>
                  <a:schemeClr val="dk2"/>
                </a:solidFill>
              </a:defRPr>
            </a:lvl6pPr>
            <a:lvl7pPr lvl="6" algn="r">
              <a:buNone/>
              <a:defRPr sz="1680">
                <a:solidFill>
                  <a:schemeClr val="dk2"/>
                </a:solidFill>
              </a:defRPr>
            </a:lvl7pPr>
            <a:lvl8pPr lvl="7" algn="r">
              <a:buNone/>
              <a:defRPr sz="1680">
                <a:solidFill>
                  <a:schemeClr val="dk2"/>
                </a:solidFill>
              </a:defRPr>
            </a:lvl8pPr>
            <a:lvl9pPr lvl="8" algn="r">
              <a:buNone/>
              <a:defRPr sz="168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3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Google Shape;174;p4"/>
          <p:cNvSpPr txBox="1"/>
          <p:nvPr>
            <p:ph idx="1" type="subTitle"/>
          </p:nvPr>
        </p:nvSpPr>
        <p:spPr>
          <a:xfrm>
            <a:off x="1626200" y="6692950"/>
            <a:ext cx="11835300" cy="1114500"/>
          </a:xfrm>
          <a:prstGeom prst="rect">
            <a:avLst/>
          </a:prstGeom>
        </p:spPr>
        <p:txBody>
          <a:bodyPr anchorCtr="0" anchor="ctr" bIns="153650" lIns="153650" spcFirstLastPara="1" rIns="153650" wrap="square" tIns="153650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2017"/>
              </a:spcAft>
              <a:buNone/>
            </a:pPr>
            <a:r>
              <a:rPr lang="en"/>
              <a:t>Name Here</a:t>
            </a:r>
            <a:endParaRPr/>
          </a:p>
        </p:txBody>
      </p:sp>
      <p:sp>
        <p:nvSpPr>
          <p:cNvPr id="175" name="Google Shape;175;p4"/>
          <p:cNvSpPr txBox="1"/>
          <p:nvPr>
            <p:ph idx="2" type="subTitle"/>
          </p:nvPr>
        </p:nvSpPr>
        <p:spPr>
          <a:xfrm>
            <a:off x="4814975" y="9206775"/>
            <a:ext cx="5458200" cy="760800"/>
          </a:xfrm>
          <a:prstGeom prst="rect">
            <a:avLst/>
          </a:prstGeom>
        </p:spPr>
        <p:txBody>
          <a:bodyPr anchorCtr="0" anchor="ctr" bIns="153650" lIns="153650" spcFirstLastPara="1" rIns="153650" wrap="square" tIns="15365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2017"/>
              </a:spcAft>
              <a:buNone/>
            </a:pPr>
            <a:r>
              <a:rPr lang="en"/>
              <a:t>Date Here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Girl Powered Theme">
  <a:themeElements>
    <a:clrScheme name="Simple Light">
      <a:dk1>
        <a:srgbClr val="181D63"/>
      </a:dk1>
      <a:lt1>
        <a:srgbClr val="FFFFFF"/>
      </a:lt1>
      <a:dk2>
        <a:srgbClr val="181D63"/>
      </a:dk2>
      <a:lt2>
        <a:srgbClr val="88898C"/>
      </a:lt2>
      <a:accent1>
        <a:srgbClr val="A1007C"/>
      </a:accent1>
      <a:accent2>
        <a:srgbClr val="00AEEF"/>
      </a:accent2>
      <a:accent3>
        <a:srgbClr val="00428B"/>
      </a:accent3>
      <a:accent4>
        <a:srgbClr val="181D63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